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handoutMasterIdLst>
    <p:handoutMasterId r:id="rId38"/>
  </p:handoutMasterIdLst>
  <p:sldIdLst>
    <p:sldId id="257" r:id="rId2"/>
    <p:sldId id="258" r:id="rId3"/>
    <p:sldId id="259" r:id="rId4"/>
    <p:sldId id="260" r:id="rId5"/>
    <p:sldId id="318" r:id="rId6"/>
    <p:sldId id="325" r:id="rId7"/>
    <p:sldId id="263" r:id="rId8"/>
    <p:sldId id="334" r:id="rId9"/>
    <p:sldId id="317" r:id="rId10"/>
    <p:sldId id="315" r:id="rId11"/>
    <p:sldId id="316" r:id="rId12"/>
    <p:sldId id="294" r:id="rId13"/>
    <p:sldId id="297" r:id="rId14"/>
    <p:sldId id="298" r:id="rId15"/>
    <p:sldId id="306" r:id="rId16"/>
    <p:sldId id="307" r:id="rId17"/>
    <p:sldId id="303" r:id="rId18"/>
    <p:sldId id="335" r:id="rId19"/>
    <p:sldId id="299" r:id="rId20"/>
    <p:sldId id="300" r:id="rId21"/>
    <p:sldId id="301" r:id="rId22"/>
    <p:sldId id="302" r:id="rId23"/>
    <p:sldId id="271" r:id="rId24"/>
    <p:sldId id="330" r:id="rId25"/>
    <p:sldId id="331" r:id="rId26"/>
    <p:sldId id="333" r:id="rId27"/>
    <p:sldId id="332" r:id="rId28"/>
    <p:sldId id="337" r:id="rId29"/>
    <p:sldId id="281" r:id="rId30"/>
    <p:sldId id="283" r:id="rId31"/>
    <p:sldId id="284" r:id="rId32"/>
    <p:sldId id="285" r:id="rId33"/>
    <p:sldId id="272" r:id="rId34"/>
    <p:sldId id="338" r:id="rId35"/>
    <p:sldId id="339"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ys/soDqcbqWNMZVfoTiWEgZEP0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CF0"/>
    <a:srgbClr val="EF812A"/>
    <a:srgbClr val="2AA9F0"/>
    <a:srgbClr val="2473F0"/>
    <a:srgbClr val="E45F23"/>
    <a:srgbClr val="C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5AD7E-19FD-5AA6-3B31-A3EE65886438}" v="11" dt="2020-10-16T01:25:13.673"/>
    <p1510:client id="{2E94F140-E02F-044D-5E6B-9D748F25C599}" v="1" dt="2020-10-16T00:11:41.588"/>
    <p1510:client id="{2ED790F9-B2C9-E318-40BD-7D2DCCB5B02E}" v="43" dt="2020-10-15T21:15:47.374"/>
    <p1510:client id="{330ACD12-2A81-9056-A7EC-35C5D15A5CBB}" v="314" dt="2020-10-15T23:51:32.929"/>
    <p1510:client id="{51752512-93B2-9670-4FE4-8C35FE015B04}" v="249" dt="2020-10-15T22:20:11.883"/>
    <p1510:client id="{5E7A1169-E678-9DC7-D480-AD260392699D}" v="48" dt="2020-10-16T00:59:02.851"/>
    <p1510:client id="{693217D2-8565-4156-945A-C6C012103C23}" v="112" dt="2020-10-15T22:11:34.900"/>
    <p1510:client id="{7301218C-6EBA-00A1-BC29-6851F60058D6}" v="2160" dt="2020-10-16T01:27:04.342"/>
    <p1510:client id="{744BC61B-2A60-0385-454B-23B94C8A61C2}" v="36" dt="2020-10-15T23:00:40.193"/>
    <p1510:client id="{79D26269-82FD-79A4-8E36-646835F7F539}" v="39" dt="2020-10-16T00:59:30.589"/>
    <p1510:client id="{81CA533E-FE44-80B8-76FB-9EFEC49C6C60}" v="1203" dt="2020-10-15T23:34:33.316"/>
    <p1510:client id="{85632FAF-3F53-4DCB-FE52-1EAD77E4ADB2}" v="1" dt="2020-10-16T01:02:24.607"/>
    <p1510:client id="{96DB7562-D075-EDE3-0DBD-5C59A204DE3C}" v="12" dt="2020-10-16T00:09:37.475"/>
    <p1510:client id="{A41A9B95-0254-557C-41EC-6F5D7B5AEBC9}" v="304" dt="2020-10-15T23:05:26.574"/>
    <p1510:client id="{C66A0019-C01C-6792-BF10-5AB411778EAB}" v="549" dt="2020-10-15T21:59:59.521"/>
    <p1510:client id="{D9FE94FC-7EF1-4C11-CEE6-7C4390FFC81D}" v="443" dt="2020-10-14T19:28:15.235"/>
    <p1510:client id="{E49CC01B-D390-D0C7-D265-3AD7976EC74E}" v="1208" dt="2020-10-16T00:45:40.096"/>
    <p1510:client id="{EA69D760-B454-75F1-38FC-86BD4960F214}" v="10" dt="2020-10-16T00:54:16.062"/>
    <p1510:client id="{FDB3EEFD-3628-B7FC-2BAD-CE3D88A96583}" v="9" dt="2020-10-15T23:57:49.766"/>
  </p1510:revLst>
</p1510:revInfo>
</file>

<file path=ppt/tableStyles.xml><?xml version="1.0" encoding="utf-8"?>
<a:tblStyleLst xmlns:a="http://schemas.openxmlformats.org/drawingml/2006/main" def="{C623AC06-ED6D-4E09-9816-F6ED6F276C51}">
  <a:tblStyle styleId="{C623AC06-ED6D-4E09-9816-F6ED6F276C5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6B0DC7-08AA-4E88-B4D3-8413D363943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59" Type="http://schemas.openxmlformats.org/officeDocument/2006/relationships/theme" Target="theme/theme1.xml"/><Relationship Id="rId20" Type="http://schemas.openxmlformats.org/officeDocument/2006/relationships/slide" Target="slides/slide19.xml"/><Relationship Id="rId6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ea0a1a45a7c573d354e9270695ee0cb364e7e8779b3c659af70c0a328926f8e1::" providerId="AD" clId="Web-{7301218C-6EBA-00A1-BC29-6851F60058D6}"/>
    <pc:docChg chg="addSld delSld modSld sldOrd">
      <pc:chgData name="Guest User" userId="S::urn:spo:anon#ea0a1a45a7c573d354e9270695ee0cb364e7e8779b3c659af70c0a328926f8e1::" providerId="AD" clId="Web-{7301218C-6EBA-00A1-BC29-6851F60058D6}" dt="2020-10-16T01:27:04.342" v="2063" actId="1076"/>
      <pc:docMkLst>
        <pc:docMk/>
      </pc:docMkLst>
      <pc:sldChg chg="modSp">
        <pc:chgData name="Guest User" userId="S::urn:spo:anon#ea0a1a45a7c573d354e9270695ee0cb364e7e8779b3c659af70c0a328926f8e1::" providerId="AD" clId="Web-{7301218C-6EBA-00A1-BC29-6851F60058D6}" dt="2020-10-16T00:05:35.009" v="191" actId="20577"/>
        <pc:sldMkLst>
          <pc:docMk/>
          <pc:sldMk cId="0" sldId="257"/>
        </pc:sldMkLst>
        <pc:spChg chg="mod">
          <ac:chgData name="Guest User" userId="S::urn:spo:anon#ea0a1a45a7c573d354e9270695ee0cb364e7e8779b3c659af70c0a328926f8e1::" providerId="AD" clId="Web-{7301218C-6EBA-00A1-BC29-6851F60058D6}" dt="2020-10-16T00:05:35.009" v="191" actId="20577"/>
          <ac:spMkLst>
            <pc:docMk/>
            <pc:sldMk cId="0" sldId="257"/>
            <ac:spMk id="183" creationId="{00000000-0000-0000-0000-000000000000}"/>
          </ac:spMkLst>
        </pc:spChg>
      </pc:sldChg>
      <pc:sldChg chg="modSp">
        <pc:chgData name="Guest User" userId="S::urn:spo:anon#ea0a1a45a7c573d354e9270695ee0cb364e7e8779b3c659af70c0a328926f8e1::" providerId="AD" clId="Web-{7301218C-6EBA-00A1-BC29-6851F60058D6}" dt="2020-10-16T00:59:49.103" v="1902" actId="20577"/>
        <pc:sldMkLst>
          <pc:docMk/>
          <pc:sldMk cId="0" sldId="258"/>
        </pc:sldMkLst>
        <pc:spChg chg="mod">
          <ac:chgData name="Guest User" userId="S::urn:spo:anon#ea0a1a45a7c573d354e9270695ee0cb364e7e8779b3c659af70c0a328926f8e1::" providerId="AD" clId="Web-{7301218C-6EBA-00A1-BC29-6851F60058D6}" dt="2020-10-16T00:05:41.791" v="194" actId="20577"/>
          <ac:spMkLst>
            <pc:docMk/>
            <pc:sldMk cId="0" sldId="258"/>
            <ac:spMk id="189" creationId="{00000000-0000-0000-0000-000000000000}"/>
          </ac:spMkLst>
        </pc:spChg>
        <pc:spChg chg="mod">
          <ac:chgData name="Guest User" userId="S::urn:spo:anon#ea0a1a45a7c573d354e9270695ee0cb364e7e8779b3c659af70c0a328926f8e1::" providerId="AD" clId="Web-{7301218C-6EBA-00A1-BC29-6851F60058D6}" dt="2020-10-16T00:59:49.103" v="1902" actId="20577"/>
          <ac:spMkLst>
            <pc:docMk/>
            <pc:sldMk cId="0" sldId="258"/>
            <ac:spMk id="190" creationId="{00000000-0000-0000-0000-000000000000}"/>
          </ac:spMkLst>
        </pc:spChg>
      </pc:sldChg>
      <pc:sldChg chg="modSp">
        <pc:chgData name="Guest User" userId="S::urn:spo:anon#ea0a1a45a7c573d354e9270695ee0cb364e7e8779b3c659af70c0a328926f8e1::" providerId="AD" clId="Web-{7301218C-6EBA-00A1-BC29-6851F60058D6}" dt="2020-10-16T00:59:59.322" v="1909" actId="20577"/>
        <pc:sldMkLst>
          <pc:docMk/>
          <pc:sldMk cId="0" sldId="259"/>
        </pc:sldMkLst>
        <pc:spChg chg="mod">
          <ac:chgData name="Guest User" userId="S::urn:spo:anon#ea0a1a45a7c573d354e9270695ee0cb364e7e8779b3c659af70c0a328926f8e1::" providerId="AD" clId="Web-{7301218C-6EBA-00A1-BC29-6851F60058D6}" dt="2020-10-16T00:05:47.213" v="196" actId="20577"/>
          <ac:spMkLst>
            <pc:docMk/>
            <pc:sldMk cId="0" sldId="259"/>
            <ac:spMk id="204" creationId="{00000000-0000-0000-0000-000000000000}"/>
          </ac:spMkLst>
        </pc:spChg>
        <pc:spChg chg="mod">
          <ac:chgData name="Guest User" userId="S::urn:spo:anon#ea0a1a45a7c573d354e9270695ee0cb364e7e8779b3c659af70c0a328926f8e1::" providerId="AD" clId="Web-{7301218C-6EBA-00A1-BC29-6851F60058D6}" dt="2020-10-16T00:59:59.322" v="1909" actId="20577"/>
          <ac:spMkLst>
            <pc:docMk/>
            <pc:sldMk cId="0" sldId="259"/>
            <ac:spMk id="205" creationId="{00000000-0000-0000-0000-000000000000}"/>
          </ac:spMkLst>
        </pc:spChg>
      </pc:sldChg>
      <pc:sldChg chg="addSp modSp">
        <pc:chgData name="Guest User" userId="S::urn:spo:anon#ea0a1a45a7c573d354e9270695ee0cb364e7e8779b3c659af70c0a328926f8e1::" providerId="AD" clId="Web-{7301218C-6EBA-00A1-BC29-6851F60058D6}" dt="2020-10-16T00:57:33.860" v="1852" actId="20577"/>
        <pc:sldMkLst>
          <pc:docMk/>
          <pc:sldMk cId="0" sldId="260"/>
        </pc:sldMkLst>
        <pc:spChg chg="mod">
          <ac:chgData name="Guest User" userId="S::urn:spo:anon#ea0a1a45a7c573d354e9270695ee0cb364e7e8779b3c659af70c0a328926f8e1::" providerId="AD" clId="Web-{7301218C-6EBA-00A1-BC29-6851F60058D6}" dt="2020-10-16T00:19:33.729" v="472" actId="20577"/>
          <ac:spMkLst>
            <pc:docMk/>
            <pc:sldMk cId="0" sldId="260"/>
            <ac:spMk id="2" creationId="{00000000-0000-0000-0000-000000000000}"/>
          </ac:spMkLst>
        </pc:spChg>
        <pc:spChg chg="add mod">
          <ac:chgData name="Guest User" userId="S::urn:spo:anon#ea0a1a45a7c573d354e9270695ee0cb364e7e8779b3c659af70c0a328926f8e1::" providerId="AD" clId="Web-{7301218C-6EBA-00A1-BC29-6851F60058D6}" dt="2020-10-16T00:57:33.860" v="1852" actId="20577"/>
          <ac:spMkLst>
            <pc:docMk/>
            <pc:sldMk cId="0" sldId="260"/>
            <ac:spMk id="3" creationId="{EF1919B9-9013-49F3-9294-22022B2D6BEA}"/>
          </ac:spMkLst>
        </pc:spChg>
        <pc:spChg chg="mod">
          <ac:chgData name="Guest User" userId="S::urn:spo:anon#ea0a1a45a7c573d354e9270695ee0cb364e7e8779b3c659af70c0a328926f8e1::" providerId="AD" clId="Web-{7301218C-6EBA-00A1-BC29-6851F60058D6}" dt="2020-10-16T00:05:55.901" v="198" actId="20577"/>
          <ac:spMkLst>
            <pc:docMk/>
            <pc:sldMk cId="0" sldId="260"/>
            <ac:spMk id="219" creationId="{00000000-0000-0000-0000-000000000000}"/>
          </ac:spMkLst>
        </pc:spChg>
      </pc:sldChg>
      <pc:sldChg chg="addSp delSp modSp modNotes">
        <pc:chgData name="Guest User" userId="S::urn:spo:anon#ea0a1a45a7c573d354e9270695ee0cb364e7e8779b3c659af70c0a328926f8e1::" providerId="AD" clId="Web-{7301218C-6EBA-00A1-BC29-6851F60058D6}" dt="2020-10-16T01:10:42.968" v="1990"/>
        <pc:sldMkLst>
          <pc:docMk/>
          <pc:sldMk cId="0" sldId="263"/>
        </pc:sldMkLst>
        <pc:spChg chg="add mod">
          <ac:chgData name="Guest User" userId="S::urn:spo:anon#ea0a1a45a7c573d354e9270695ee0cb364e7e8779b3c659af70c0a328926f8e1::" providerId="AD" clId="Web-{7301218C-6EBA-00A1-BC29-6851F60058D6}" dt="2020-10-16T01:07:15.456" v="1967" actId="1076"/>
          <ac:spMkLst>
            <pc:docMk/>
            <pc:sldMk cId="0" sldId="263"/>
            <ac:spMk id="3" creationId="{A49D5A1D-29A2-4691-B3EF-C1F9FE73F8F5}"/>
          </ac:spMkLst>
        </pc:spChg>
        <pc:spChg chg="add mod">
          <ac:chgData name="Guest User" userId="S::urn:spo:anon#ea0a1a45a7c573d354e9270695ee0cb364e7e8779b3c659af70c0a328926f8e1::" providerId="AD" clId="Web-{7301218C-6EBA-00A1-BC29-6851F60058D6}" dt="2020-10-16T01:07:19.144" v="1968" actId="1076"/>
          <ac:spMkLst>
            <pc:docMk/>
            <pc:sldMk cId="0" sldId="263"/>
            <ac:spMk id="6" creationId="{94F79E85-A564-493B-ADFB-F1D54DCFE5CA}"/>
          </ac:spMkLst>
        </pc:spChg>
        <pc:spChg chg="add mod">
          <ac:chgData name="Guest User" userId="S::urn:spo:anon#ea0a1a45a7c573d354e9270695ee0cb364e7e8779b3c659af70c0a328926f8e1::" providerId="AD" clId="Web-{7301218C-6EBA-00A1-BC29-6851F60058D6}" dt="2020-10-16T00:47:24.247" v="1785" actId="20577"/>
          <ac:spMkLst>
            <pc:docMk/>
            <pc:sldMk cId="0" sldId="263"/>
            <ac:spMk id="7" creationId="{560E057D-8479-4960-BE6F-76E616045589}"/>
          </ac:spMkLst>
        </pc:spChg>
        <pc:spChg chg="add mod">
          <ac:chgData name="Guest User" userId="S::urn:spo:anon#ea0a1a45a7c573d354e9270695ee0cb364e7e8779b3c659af70c0a328926f8e1::" providerId="AD" clId="Web-{7301218C-6EBA-00A1-BC29-6851F60058D6}" dt="2020-10-16T01:07:25.879" v="1969" actId="1076"/>
          <ac:spMkLst>
            <pc:docMk/>
            <pc:sldMk cId="0" sldId="263"/>
            <ac:spMk id="13" creationId="{5625EEB7-A717-4118-AB17-BD501ECB309C}"/>
          </ac:spMkLst>
        </pc:spChg>
        <pc:spChg chg="mod">
          <ac:chgData name="Guest User" userId="S::urn:spo:anon#ea0a1a45a7c573d354e9270695ee0cb364e7e8779b3c659af70c0a328926f8e1::" providerId="AD" clId="Web-{7301218C-6EBA-00A1-BC29-6851F60058D6}" dt="2020-10-16T00:06:17.137" v="207" actId="20577"/>
          <ac:spMkLst>
            <pc:docMk/>
            <pc:sldMk cId="0" sldId="263"/>
            <ac:spMk id="244" creationId="{00000000-0000-0000-0000-000000000000}"/>
          </ac:spMkLst>
        </pc:spChg>
        <pc:spChg chg="del topLvl">
          <ac:chgData name="Guest User" userId="S::urn:spo:anon#ea0a1a45a7c573d354e9270695ee0cb364e7e8779b3c659af70c0a328926f8e1::" providerId="AD" clId="Web-{7301218C-6EBA-00A1-BC29-6851F60058D6}" dt="2020-10-15T23:37:33.944" v="28"/>
          <ac:spMkLst>
            <pc:docMk/>
            <pc:sldMk cId="0" sldId="263"/>
            <ac:spMk id="246" creationId="{00000000-0000-0000-0000-000000000000}"/>
          </ac:spMkLst>
        </pc:spChg>
        <pc:spChg chg="del mod topLvl">
          <ac:chgData name="Guest User" userId="S::urn:spo:anon#ea0a1a45a7c573d354e9270695ee0cb364e7e8779b3c659af70c0a328926f8e1::" providerId="AD" clId="Web-{7301218C-6EBA-00A1-BC29-6851F60058D6}" dt="2020-10-15T23:38:54.542" v="47"/>
          <ac:spMkLst>
            <pc:docMk/>
            <pc:sldMk cId="0" sldId="263"/>
            <ac:spMk id="247" creationId="{00000000-0000-0000-0000-000000000000}"/>
          </ac:spMkLst>
        </pc:spChg>
        <pc:grpChg chg="add del">
          <ac:chgData name="Guest User" userId="S::urn:spo:anon#ea0a1a45a7c573d354e9270695ee0cb364e7e8779b3c659af70c0a328926f8e1::" providerId="AD" clId="Web-{7301218C-6EBA-00A1-BC29-6851F60058D6}" dt="2020-10-15T23:37:29.225" v="26"/>
          <ac:grpSpMkLst>
            <pc:docMk/>
            <pc:sldMk cId="0" sldId="263"/>
            <ac:grpSpMk id="4" creationId="{00000000-0000-0000-0000-000000000000}"/>
          </ac:grpSpMkLst>
        </pc:grpChg>
        <pc:grpChg chg="del">
          <ac:chgData name="Guest User" userId="S::urn:spo:anon#ea0a1a45a7c573d354e9270695ee0cb364e7e8779b3c659af70c0a328926f8e1::" providerId="AD" clId="Web-{7301218C-6EBA-00A1-BC29-6851F60058D6}" dt="2020-10-15T23:37:23.334" v="22"/>
          <ac:grpSpMkLst>
            <pc:docMk/>
            <pc:sldMk cId="0" sldId="263"/>
            <ac:grpSpMk id="5" creationId="{00000000-0000-0000-0000-000000000000}"/>
          </ac:grpSpMkLst>
        </pc:grpChg>
        <pc:picChg chg="mod ord">
          <ac:chgData name="Guest User" userId="S::urn:spo:anon#ea0a1a45a7c573d354e9270695ee0cb364e7e8779b3c659af70c0a328926f8e1::" providerId="AD" clId="Web-{7301218C-6EBA-00A1-BC29-6851F60058D6}" dt="2020-10-16T01:07:05.674" v="1965" actId="1076"/>
          <ac:picMkLst>
            <pc:docMk/>
            <pc:sldMk cId="0" sldId="263"/>
            <ac:picMk id="2" creationId="{6900F552-299E-4B4E-93AD-B45FC5C45232}"/>
          </ac:picMkLst>
        </pc:picChg>
        <pc:picChg chg="del topLvl">
          <ac:chgData name="Guest User" userId="S::urn:spo:anon#ea0a1a45a7c573d354e9270695ee0cb364e7e8779b3c659af70c0a328926f8e1::" providerId="AD" clId="Web-{7301218C-6EBA-00A1-BC29-6851F60058D6}" dt="2020-10-15T23:37:29.225" v="26"/>
          <ac:picMkLst>
            <pc:docMk/>
            <pc:sldMk cId="0" sldId="263"/>
            <ac:picMk id="245" creationId="{00000000-0000-0000-0000-000000000000}"/>
          </ac:picMkLst>
        </pc:picChg>
        <pc:picChg chg="del topLvl">
          <ac:chgData name="Guest User" userId="S::urn:spo:anon#ea0a1a45a7c573d354e9270695ee0cb364e7e8779b3c659af70c0a328926f8e1::" providerId="AD" clId="Web-{7301218C-6EBA-00A1-BC29-6851F60058D6}" dt="2020-10-15T23:37:23.334" v="22"/>
          <ac:picMkLst>
            <pc:docMk/>
            <pc:sldMk cId="0" sldId="263"/>
            <ac:picMk id="248" creationId="{00000000-0000-0000-0000-000000000000}"/>
          </ac:picMkLst>
        </pc:picChg>
      </pc:sldChg>
      <pc:sldChg chg="addSp delSp modSp del ord">
        <pc:chgData name="Guest User" userId="S::urn:spo:anon#ea0a1a45a7c573d354e9270695ee0cb364e7e8779b3c659af70c0a328926f8e1::" providerId="AD" clId="Web-{7301218C-6EBA-00A1-BC29-6851F60058D6}" dt="2020-10-16T00:12:53.331" v="299"/>
        <pc:sldMkLst>
          <pc:docMk/>
          <pc:sldMk cId="0" sldId="267"/>
        </pc:sldMkLst>
        <pc:spChg chg="add">
          <ac:chgData name="Guest User" userId="S::urn:spo:anon#ea0a1a45a7c573d354e9270695ee0cb364e7e8779b3c659af70c0a328926f8e1::" providerId="AD" clId="Web-{7301218C-6EBA-00A1-BC29-6851F60058D6}" dt="2020-10-16T00:03:51.785" v="186"/>
          <ac:spMkLst>
            <pc:docMk/>
            <pc:sldMk cId="0" sldId="267"/>
            <ac:spMk id="4" creationId="{F0B487BB-7CCD-455F-885A-DD251C75AA32}"/>
          </ac:spMkLst>
        </pc:spChg>
        <pc:spChg chg="add del mod">
          <ac:chgData name="Guest User" userId="S::urn:spo:anon#ea0a1a45a7c573d354e9270695ee0cb364e7e8779b3c659af70c0a328926f8e1::" providerId="AD" clId="Web-{7301218C-6EBA-00A1-BC29-6851F60058D6}" dt="2020-10-16T00:07:16.656" v="220" actId="20577"/>
          <ac:spMkLst>
            <pc:docMk/>
            <pc:sldMk cId="0" sldId="267"/>
            <ac:spMk id="279" creationId="{00000000-0000-0000-0000-000000000000}"/>
          </ac:spMkLst>
        </pc:spChg>
        <pc:picChg chg="add ord">
          <ac:chgData name="Guest User" userId="S::urn:spo:anon#ea0a1a45a7c573d354e9270695ee0cb364e7e8779b3c659af70c0a328926f8e1::" providerId="AD" clId="Web-{7301218C-6EBA-00A1-BC29-6851F60058D6}" dt="2020-10-16T00:03:38.268" v="184"/>
          <ac:picMkLst>
            <pc:docMk/>
            <pc:sldMk cId="0" sldId="267"/>
            <ac:picMk id="2" creationId="{4E980190-0FD0-4B13-8918-5B71C059E69A}"/>
          </ac:picMkLst>
        </pc:picChg>
        <pc:picChg chg="mod">
          <ac:chgData name="Guest User" userId="S::urn:spo:anon#ea0a1a45a7c573d354e9270695ee0cb364e7e8779b3c659af70c0a328926f8e1::" providerId="AD" clId="Web-{7301218C-6EBA-00A1-BC29-6851F60058D6}" dt="2020-10-16T00:03:43.503" v="185" actId="1076"/>
          <ac:picMkLst>
            <pc:docMk/>
            <pc:sldMk cId="0" sldId="267"/>
            <ac:picMk id="10" creationId="{00000000-0000-0000-0000-000000000000}"/>
          </ac:picMkLst>
        </pc:picChg>
        <pc:picChg chg="del">
          <ac:chgData name="Guest User" userId="S::urn:spo:anon#ea0a1a45a7c573d354e9270695ee0cb364e7e8779b3c659af70c0a328926f8e1::" providerId="AD" clId="Web-{7301218C-6EBA-00A1-BC29-6851F60058D6}" dt="2020-10-16T00:02:55.281" v="177"/>
          <ac:picMkLst>
            <pc:docMk/>
            <pc:sldMk cId="0" sldId="267"/>
            <ac:picMk id="280" creationId="{00000000-0000-0000-0000-000000000000}"/>
          </ac:picMkLst>
        </pc:picChg>
      </pc:sldChg>
      <pc:sldChg chg="modSp modNotes">
        <pc:chgData name="Guest User" userId="S::urn:spo:anon#ea0a1a45a7c573d354e9270695ee0cb364e7e8779b3c659af70c0a328926f8e1::" providerId="AD" clId="Web-{7301218C-6EBA-00A1-BC29-6851F60058D6}" dt="2020-10-16T01:11:43.128" v="2011"/>
        <pc:sldMkLst>
          <pc:docMk/>
          <pc:sldMk cId="0" sldId="271"/>
        </pc:sldMkLst>
        <pc:spChg chg="mod">
          <ac:chgData name="Guest User" userId="S::urn:spo:anon#ea0a1a45a7c573d354e9270695ee0cb364e7e8779b3c659af70c0a328926f8e1::" providerId="AD" clId="Web-{7301218C-6EBA-00A1-BC29-6851F60058D6}" dt="2020-10-16T00:11:59.109" v="278" actId="20577"/>
          <ac:spMkLst>
            <pc:docMk/>
            <pc:sldMk cId="0" sldId="271"/>
            <ac:spMk id="315" creationId="{00000000-0000-0000-0000-000000000000}"/>
          </ac:spMkLst>
        </pc:spChg>
        <pc:spChg chg="mod">
          <ac:chgData name="Guest User" userId="S::urn:spo:anon#ea0a1a45a7c573d354e9270695ee0cb364e7e8779b3c659af70c0a328926f8e1::" providerId="AD" clId="Web-{7301218C-6EBA-00A1-BC29-6851F60058D6}" dt="2020-10-16T00:58:40.380" v="1871" actId="20577"/>
          <ac:spMkLst>
            <pc:docMk/>
            <pc:sldMk cId="0" sldId="271"/>
            <ac:spMk id="316" creationId="{00000000-0000-0000-0000-000000000000}"/>
          </ac:spMkLst>
        </pc:spChg>
      </pc:sldChg>
      <pc:sldChg chg="modSp">
        <pc:chgData name="Guest User" userId="S::urn:spo:anon#ea0a1a45a7c573d354e9270695ee0cb364e7e8779b3c659af70c0a328926f8e1::" providerId="AD" clId="Web-{7301218C-6EBA-00A1-BC29-6851F60058D6}" dt="2020-10-16T00:59:16.837" v="1891" actId="20577"/>
        <pc:sldMkLst>
          <pc:docMk/>
          <pc:sldMk cId="0" sldId="281"/>
        </pc:sldMkLst>
        <pc:spChg chg="mod">
          <ac:chgData name="Guest User" userId="S::urn:spo:anon#ea0a1a45a7c573d354e9270695ee0cb364e7e8779b3c659af70c0a328926f8e1::" providerId="AD" clId="Web-{7301218C-6EBA-00A1-BC29-6851F60058D6}" dt="2020-10-16T00:24:38.418" v="481" actId="20577"/>
          <ac:spMkLst>
            <pc:docMk/>
            <pc:sldMk cId="0" sldId="281"/>
            <ac:spMk id="398" creationId="{00000000-0000-0000-0000-000000000000}"/>
          </ac:spMkLst>
        </pc:spChg>
        <pc:spChg chg="mod">
          <ac:chgData name="Guest User" userId="S::urn:spo:anon#ea0a1a45a7c573d354e9270695ee0cb364e7e8779b3c659af70c0a328926f8e1::" providerId="AD" clId="Web-{7301218C-6EBA-00A1-BC29-6851F60058D6}" dt="2020-10-16T00:12:40.612" v="294" actId="20577"/>
          <ac:spMkLst>
            <pc:docMk/>
            <pc:sldMk cId="0" sldId="281"/>
            <ac:spMk id="399" creationId="{00000000-0000-0000-0000-000000000000}"/>
          </ac:spMkLst>
        </pc:spChg>
        <pc:spChg chg="mod">
          <ac:chgData name="Guest User" userId="S::urn:spo:anon#ea0a1a45a7c573d354e9270695ee0cb364e7e8779b3c659af70c0a328926f8e1::" providerId="AD" clId="Web-{7301218C-6EBA-00A1-BC29-6851F60058D6}" dt="2020-10-16T00:59:16.837" v="1891" actId="20577"/>
          <ac:spMkLst>
            <pc:docMk/>
            <pc:sldMk cId="0" sldId="281"/>
            <ac:spMk id="400" creationId="{00000000-0000-0000-0000-000000000000}"/>
          </ac:spMkLst>
        </pc:spChg>
      </pc:sldChg>
      <pc:sldChg chg="modSp">
        <pc:chgData name="Guest User" userId="S::urn:spo:anon#ea0a1a45a7c573d354e9270695ee0cb364e7e8779b3c659af70c0a328926f8e1::" providerId="AD" clId="Web-{7301218C-6EBA-00A1-BC29-6851F60058D6}" dt="2020-10-16T00:52:37.999" v="1845" actId="14100"/>
        <pc:sldMkLst>
          <pc:docMk/>
          <pc:sldMk cId="0" sldId="283"/>
        </pc:sldMkLst>
        <pc:spChg chg="mod">
          <ac:chgData name="Guest User" userId="S::urn:spo:anon#ea0a1a45a7c573d354e9270695ee0cb364e7e8779b3c659af70c0a328926f8e1::" providerId="AD" clId="Web-{7301218C-6EBA-00A1-BC29-6851F60058D6}" dt="2020-10-16T00:52:37.999" v="1845" actId="14100"/>
          <ac:spMkLst>
            <pc:docMk/>
            <pc:sldMk cId="0" sldId="283"/>
            <ac:spMk id="2" creationId="{01CFB89A-4CAC-48F3-A888-2F526FAF482D}"/>
          </ac:spMkLst>
        </pc:spChg>
        <pc:spChg chg="mod">
          <ac:chgData name="Guest User" userId="S::urn:spo:anon#ea0a1a45a7c573d354e9270695ee0cb364e7e8779b3c659af70c0a328926f8e1::" providerId="AD" clId="Web-{7301218C-6EBA-00A1-BC29-6851F60058D6}" dt="2020-10-16T00:12:45.128" v="296" actId="20577"/>
          <ac:spMkLst>
            <pc:docMk/>
            <pc:sldMk cId="0" sldId="283"/>
            <ac:spMk id="414" creationId="{00000000-0000-0000-0000-000000000000}"/>
          </ac:spMkLst>
        </pc:spChg>
        <pc:spChg chg="mod">
          <ac:chgData name="Guest User" userId="S::urn:spo:anon#ea0a1a45a7c573d354e9270695ee0cb364e7e8779b3c659af70c0a328926f8e1::" providerId="AD" clId="Web-{7301218C-6EBA-00A1-BC29-6851F60058D6}" dt="2020-10-16T00:25:21.280" v="486" actId="20577"/>
          <ac:spMkLst>
            <pc:docMk/>
            <pc:sldMk cId="0" sldId="283"/>
            <ac:spMk id="415" creationId="{00000000-0000-0000-0000-000000000000}"/>
          </ac:spMkLst>
        </pc:spChg>
      </pc:sldChg>
      <pc:sldChg chg="modSp">
        <pc:chgData name="Guest User" userId="S::urn:spo:anon#ea0a1a45a7c573d354e9270695ee0cb364e7e8779b3c659af70c0a328926f8e1::" providerId="AD" clId="Web-{7301218C-6EBA-00A1-BC29-6851F60058D6}" dt="2020-10-16T00:12:49.550" v="298" actId="20577"/>
        <pc:sldMkLst>
          <pc:docMk/>
          <pc:sldMk cId="0" sldId="284"/>
        </pc:sldMkLst>
        <pc:spChg chg="mod">
          <ac:chgData name="Guest User" userId="S::urn:spo:anon#ea0a1a45a7c573d354e9270695ee0cb364e7e8779b3c659af70c0a328926f8e1::" providerId="AD" clId="Web-{7301218C-6EBA-00A1-BC29-6851F60058D6}" dt="2020-10-16T00:12:49.550" v="298" actId="20577"/>
          <ac:spMkLst>
            <pc:docMk/>
            <pc:sldMk cId="0" sldId="284"/>
            <ac:spMk id="421" creationId="{00000000-0000-0000-0000-000000000000}"/>
          </ac:spMkLst>
        </pc:spChg>
      </pc:sldChg>
      <pc:sldChg chg="addSp modSp modTransition modNotes">
        <pc:chgData name="Guest User" userId="S::urn:spo:anon#ea0a1a45a7c573d354e9270695ee0cb364e7e8779b3c659af70c0a328926f8e1::" providerId="AD" clId="Web-{7301218C-6EBA-00A1-BC29-6851F60058D6}" dt="2020-10-16T01:10:59.031" v="1993"/>
        <pc:sldMkLst>
          <pc:docMk/>
          <pc:sldMk cId="196486344" sldId="294"/>
        </pc:sldMkLst>
        <pc:spChg chg="add">
          <ac:chgData name="Guest User" userId="S::urn:spo:anon#ea0a1a45a7c573d354e9270695ee0cb364e7e8779b3c659af70c0a328926f8e1::" providerId="AD" clId="Web-{7301218C-6EBA-00A1-BC29-6851F60058D6}" dt="2020-10-16T00:50:06.818" v="1809"/>
          <ac:spMkLst>
            <pc:docMk/>
            <pc:sldMk cId="196486344" sldId="294"/>
            <ac:spMk id="4" creationId="{CE17812F-2F95-452B-8B2B-54A846BE78DB}"/>
          </ac:spMkLst>
        </pc:spChg>
        <pc:spChg chg="mod">
          <ac:chgData name="Guest User" userId="S::urn:spo:anon#ea0a1a45a7c573d354e9270695ee0cb364e7e8779b3c659af70c0a328926f8e1::" providerId="AD" clId="Web-{7301218C-6EBA-00A1-BC29-6851F60058D6}" dt="2020-10-16T00:07:01.905" v="216" actId="20577"/>
          <ac:spMkLst>
            <pc:docMk/>
            <pc:sldMk cId="196486344" sldId="294"/>
            <ac:spMk id="269" creationId="{00000000-0000-0000-0000-000000000000}"/>
          </ac:spMkLst>
        </pc:spChg>
        <pc:spChg chg="mod">
          <ac:chgData name="Guest User" userId="S::urn:spo:anon#ea0a1a45a7c573d354e9270695ee0cb364e7e8779b3c659af70c0a328926f8e1::" providerId="AD" clId="Web-{7301218C-6EBA-00A1-BC29-6851F60058D6}" dt="2020-10-16T01:02:20.877" v="1910" actId="1076"/>
          <ac:spMkLst>
            <pc:docMk/>
            <pc:sldMk cId="196486344" sldId="294"/>
            <ac:spMk id="270" creationId="{00000000-0000-0000-0000-000000000000}"/>
          </ac:spMkLst>
        </pc:spChg>
        <pc:grpChg chg="mod">
          <ac:chgData name="Guest User" userId="S::urn:spo:anon#ea0a1a45a7c573d354e9270695ee0cb364e7e8779b3c659af70c0a328926f8e1::" providerId="AD" clId="Web-{7301218C-6EBA-00A1-BC29-6851F60058D6}" dt="2020-10-16T01:08:29.273" v="1970" actId="14100"/>
          <ac:grpSpMkLst>
            <pc:docMk/>
            <pc:sldMk cId="196486344" sldId="294"/>
            <ac:grpSpMk id="3" creationId="{00000000-0000-0000-0000-000000000000}"/>
          </ac:grpSpMkLst>
        </pc:grpChg>
        <pc:picChg chg="mod modCrop">
          <ac:chgData name="Guest User" userId="S::urn:spo:anon#ea0a1a45a7c573d354e9270695ee0cb364e7e8779b3c659af70c0a328926f8e1::" providerId="AD" clId="Web-{7301218C-6EBA-00A1-BC29-6851F60058D6}" dt="2020-10-16T01:02:57.863" v="1918" actId="1076"/>
          <ac:picMkLst>
            <pc:docMk/>
            <pc:sldMk cId="196486344" sldId="294"/>
            <ac:picMk id="271" creationId="{00000000-0000-0000-0000-000000000000}"/>
          </ac:picMkLst>
        </pc:picChg>
      </pc:sldChg>
      <pc:sldChg chg="addSp delSp modSp modNotes">
        <pc:chgData name="Guest User" userId="S::urn:spo:anon#ea0a1a45a7c573d354e9270695ee0cb364e7e8779b3c659af70c0a328926f8e1::" providerId="AD" clId="Web-{7301218C-6EBA-00A1-BC29-6851F60058D6}" dt="2020-10-16T01:11:03.422" v="1994"/>
        <pc:sldMkLst>
          <pc:docMk/>
          <pc:sldMk cId="600354538" sldId="297"/>
        </pc:sldMkLst>
        <pc:spChg chg="add mod">
          <ac:chgData name="Guest User" userId="S::urn:spo:anon#ea0a1a45a7c573d354e9270695ee0cb364e7e8779b3c659af70c0a328926f8e1::" providerId="AD" clId="Web-{7301218C-6EBA-00A1-BC29-6851F60058D6}" dt="2020-10-16T00:50:49.961" v="1815" actId="1076"/>
          <ac:spMkLst>
            <pc:docMk/>
            <pc:sldMk cId="600354538" sldId="297"/>
            <ac:spMk id="2" creationId="{50499B05-7F27-4BA2-968B-A9663DC5A9E0}"/>
          </ac:spMkLst>
        </pc:spChg>
        <pc:spChg chg="add del mod">
          <ac:chgData name="Guest User" userId="S::urn:spo:anon#ea0a1a45a7c573d354e9270695ee0cb364e7e8779b3c659af70c0a328926f8e1::" providerId="AD" clId="Web-{7301218C-6EBA-00A1-BC29-6851F60058D6}" dt="2020-10-16T00:11:10.654" v="259" actId="20577"/>
          <ac:spMkLst>
            <pc:docMk/>
            <pc:sldMk cId="600354538" sldId="297"/>
            <ac:spMk id="279" creationId="{00000000-0000-0000-0000-000000000000}"/>
          </ac:spMkLst>
        </pc:spChg>
        <pc:spChg chg="mod">
          <ac:chgData name="Guest User" userId="S::urn:spo:anon#ea0a1a45a7c573d354e9270695ee0cb364e7e8779b3c659af70c0a328926f8e1::" providerId="AD" clId="Web-{7301218C-6EBA-00A1-BC29-6851F60058D6}" dt="2020-10-15T23:55:26.474" v="109" actId="1076"/>
          <ac:spMkLst>
            <pc:docMk/>
            <pc:sldMk cId="600354538" sldId="297"/>
            <ac:spMk id="281" creationId="{00000000-0000-0000-0000-000000000000}"/>
          </ac:spMkLst>
        </pc:spChg>
        <pc:spChg chg="mod">
          <ac:chgData name="Guest User" userId="S::urn:spo:anon#ea0a1a45a7c573d354e9270695ee0cb364e7e8779b3c659af70c0a328926f8e1::" providerId="AD" clId="Web-{7301218C-6EBA-00A1-BC29-6851F60058D6}" dt="2020-10-16T00:14:22.102" v="303" actId="1076"/>
          <ac:spMkLst>
            <pc:docMk/>
            <pc:sldMk cId="600354538" sldId="297"/>
            <ac:spMk id="282" creationId="{00000000-0000-0000-0000-000000000000}"/>
          </ac:spMkLst>
        </pc:spChg>
        <pc:picChg chg="mod">
          <ac:chgData name="Guest User" userId="S::urn:spo:anon#ea0a1a45a7c573d354e9270695ee0cb364e7e8779b3c659af70c0a328926f8e1::" providerId="AD" clId="Web-{7301218C-6EBA-00A1-BC29-6851F60058D6}" dt="2020-10-15T23:55:16.239" v="108" actId="1076"/>
          <ac:picMkLst>
            <pc:docMk/>
            <pc:sldMk cId="600354538" sldId="297"/>
            <ac:picMk id="10" creationId="{00000000-0000-0000-0000-000000000000}"/>
          </ac:picMkLst>
        </pc:picChg>
        <pc:picChg chg="mod modCrop">
          <ac:chgData name="Guest User" userId="S::urn:spo:anon#ea0a1a45a7c573d354e9270695ee0cb364e7e8779b3c659af70c0a328926f8e1::" providerId="AD" clId="Web-{7301218C-6EBA-00A1-BC29-6851F60058D6}" dt="2020-10-15T23:54:44.174" v="104" actId="14100"/>
          <ac:picMkLst>
            <pc:docMk/>
            <pc:sldMk cId="600354538" sldId="297"/>
            <ac:picMk id="280" creationId="{00000000-0000-0000-0000-000000000000}"/>
          </ac:picMkLst>
        </pc:picChg>
      </pc:sldChg>
      <pc:sldChg chg="addSp modSp modNotes">
        <pc:chgData name="Guest User" userId="S::urn:spo:anon#ea0a1a45a7c573d354e9270695ee0cb364e7e8779b3c659af70c0a328926f8e1::" providerId="AD" clId="Web-{7301218C-6EBA-00A1-BC29-6851F60058D6}" dt="2020-10-16T01:11:07.751" v="1995"/>
        <pc:sldMkLst>
          <pc:docMk/>
          <pc:sldMk cId="1559087742" sldId="298"/>
        </pc:sldMkLst>
        <pc:spChg chg="add">
          <ac:chgData name="Guest User" userId="S::urn:spo:anon#ea0a1a45a7c573d354e9270695ee0cb364e7e8779b3c659af70c0a328926f8e1::" providerId="AD" clId="Web-{7301218C-6EBA-00A1-BC29-6851F60058D6}" dt="2020-10-16T00:50:57.821" v="1816"/>
          <ac:spMkLst>
            <pc:docMk/>
            <pc:sldMk cId="1559087742" sldId="298"/>
            <ac:spMk id="2" creationId="{68487E34-8263-41AF-A94A-630C343D4C3B}"/>
          </ac:spMkLst>
        </pc:spChg>
        <pc:spChg chg="mod">
          <ac:chgData name="Guest User" userId="S::urn:spo:anon#ea0a1a45a7c573d354e9270695ee0cb364e7e8779b3c659af70c0a328926f8e1::" providerId="AD" clId="Web-{7301218C-6EBA-00A1-BC29-6851F60058D6}" dt="2020-10-16T00:11:14.794" v="260" actId="20577"/>
          <ac:spMkLst>
            <pc:docMk/>
            <pc:sldMk cId="1559087742" sldId="298"/>
            <ac:spMk id="288" creationId="{00000000-0000-0000-0000-000000000000}"/>
          </ac:spMkLst>
        </pc:spChg>
        <pc:spChg chg="mod">
          <ac:chgData name="Guest User" userId="S::urn:spo:anon#ea0a1a45a7c573d354e9270695ee0cb364e7e8779b3c659af70c0a328926f8e1::" providerId="AD" clId="Web-{7301218C-6EBA-00A1-BC29-6851F60058D6}" dt="2020-10-16T00:17:20.628" v="319" actId="1076"/>
          <ac:spMkLst>
            <pc:docMk/>
            <pc:sldMk cId="1559087742" sldId="298"/>
            <ac:spMk id="290" creationId="{00000000-0000-0000-0000-000000000000}"/>
          </ac:spMkLst>
        </pc:spChg>
        <pc:spChg chg="mod">
          <ac:chgData name="Guest User" userId="S::urn:spo:anon#ea0a1a45a7c573d354e9270695ee0cb364e7e8779b3c659af70c0a328926f8e1::" providerId="AD" clId="Web-{7301218C-6EBA-00A1-BC29-6851F60058D6}" dt="2020-10-16T00:17:11.205" v="315" actId="1076"/>
          <ac:spMkLst>
            <pc:docMk/>
            <pc:sldMk cId="1559087742" sldId="298"/>
            <ac:spMk id="291" creationId="{00000000-0000-0000-0000-000000000000}"/>
          </ac:spMkLst>
        </pc:spChg>
        <pc:picChg chg="mod">
          <ac:chgData name="Guest User" userId="S::urn:spo:anon#ea0a1a45a7c573d354e9270695ee0cb364e7e8779b3c659af70c0a328926f8e1::" providerId="AD" clId="Web-{7301218C-6EBA-00A1-BC29-6851F60058D6}" dt="2020-10-16T00:17:03.299" v="313" actId="1076"/>
          <ac:picMkLst>
            <pc:docMk/>
            <pc:sldMk cId="1559087742" sldId="298"/>
            <ac:picMk id="10" creationId="{00000000-0000-0000-0000-000000000000}"/>
          </ac:picMkLst>
        </pc:picChg>
        <pc:picChg chg="mod modCrop">
          <ac:chgData name="Guest User" userId="S::urn:spo:anon#ea0a1a45a7c573d354e9270695ee0cb364e7e8779b3c659af70c0a328926f8e1::" providerId="AD" clId="Web-{7301218C-6EBA-00A1-BC29-6851F60058D6}" dt="2020-10-16T00:16:54.642" v="311" actId="1076"/>
          <ac:picMkLst>
            <pc:docMk/>
            <pc:sldMk cId="1559087742" sldId="298"/>
            <ac:picMk id="289" creationId="{00000000-0000-0000-0000-000000000000}"/>
          </ac:picMkLst>
        </pc:picChg>
      </pc:sldChg>
      <pc:sldChg chg="addSp modSp modNotes">
        <pc:chgData name="Guest User" userId="S::urn:spo:anon#ea0a1a45a7c573d354e9270695ee0cb364e7e8779b3c659af70c0a328926f8e1::" providerId="AD" clId="Web-{7301218C-6EBA-00A1-BC29-6851F60058D6}" dt="2020-10-16T01:11:30.065" v="2003"/>
        <pc:sldMkLst>
          <pc:docMk/>
          <pc:sldMk cId="362665691" sldId="299"/>
        </pc:sldMkLst>
        <pc:spChg chg="add">
          <ac:chgData name="Guest User" userId="S::urn:spo:anon#ea0a1a45a7c573d354e9270695ee0cb364e7e8779b3c659af70c0a328926f8e1::" providerId="AD" clId="Web-{7301218C-6EBA-00A1-BC29-6851F60058D6}" dt="2020-10-16T00:51:10.822" v="1820"/>
          <ac:spMkLst>
            <pc:docMk/>
            <pc:sldMk cId="362665691" sldId="299"/>
            <ac:spMk id="4" creationId="{C133068D-A586-4A54-A29F-FA0D62110F1D}"/>
          </ac:spMkLst>
        </pc:spChg>
        <pc:spChg chg="mod">
          <ac:chgData name="Guest User" userId="S::urn:spo:anon#ea0a1a45a7c573d354e9270695ee0cb364e7e8779b3c659af70c0a328926f8e1::" providerId="AD" clId="Web-{7301218C-6EBA-00A1-BC29-6851F60058D6}" dt="2020-10-16T00:54:12.755" v="1846" actId="20577"/>
          <ac:spMkLst>
            <pc:docMk/>
            <pc:sldMk cId="362665691" sldId="299"/>
            <ac:spMk id="6" creationId="{00000000-0000-0000-0000-000000000000}"/>
          </ac:spMkLst>
        </pc:spChg>
        <pc:spChg chg="mod">
          <ac:chgData name="Guest User" userId="S::urn:spo:anon#ea0a1a45a7c573d354e9270695ee0cb364e7e8779b3c659af70c0a328926f8e1::" providerId="AD" clId="Web-{7301218C-6EBA-00A1-BC29-6851F60058D6}" dt="2020-10-16T00:11:38.561" v="271" actId="20577"/>
          <ac:spMkLst>
            <pc:docMk/>
            <pc:sldMk cId="362665691" sldId="299"/>
            <ac:spMk id="308" creationId="{00000000-0000-0000-0000-000000000000}"/>
          </ac:spMkLst>
        </pc:spChg>
      </pc:sldChg>
      <pc:sldChg chg="addSp modSp modNotes">
        <pc:chgData name="Guest User" userId="S::urn:spo:anon#ea0a1a45a7c573d354e9270695ee0cb364e7e8779b3c659af70c0a328926f8e1::" providerId="AD" clId="Web-{7301218C-6EBA-00A1-BC29-6851F60058D6}" dt="2020-10-16T01:11:33.205" v="2005"/>
        <pc:sldMkLst>
          <pc:docMk/>
          <pc:sldMk cId="1781451485" sldId="300"/>
        </pc:sldMkLst>
        <pc:spChg chg="add">
          <ac:chgData name="Guest User" userId="S::urn:spo:anon#ea0a1a45a7c573d354e9270695ee0cb364e7e8779b3c659af70c0a328926f8e1::" providerId="AD" clId="Web-{7301218C-6EBA-00A1-BC29-6851F60058D6}" dt="2020-10-16T00:51:12.869" v="1821"/>
          <ac:spMkLst>
            <pc:docMk/>
            <pc:sldMk cId="1781451485" sldId="300"/>
            <ac:spMk id="4" creationId="{45228281-E443-4928-8A47-CB765E4E508D}"/>
          </ac:spMkLst>
        </pc:spChg>
        <pc:spChg chg="mod">
          <ac:chgData name="Guest User" userId="S::urn:spo:anon#ea0a1a45a7c573d354e9270695ee0cb364e7e8779b3c659af70c0a328926f8e1::" providerId="AD" clId="Web-{7301218C-6EBA-00A1-BC29-6851F60058D6}" dt="2020-10-16T00:11:43.765" v="272" actId="20577"/>
          <ac:spMkLst>
            <pc:docMk/>
            <pc:sldMk cId="1781451485" sldId="300"/>
            <ac:spMk id="308" creationId="{00000000-0000-0000-0000-000000000000}"/>
          </ac:spMkLst>
        </pc:spChg>
      </pc:sldChg>
      <pc:sldChg chg="addSp modSp modNotes">
        <pc:chgData name="Guest User" userId="S::urn:spo:anon#ea0a1a45a7c573d354e9270695ee0cb364e7e8779b3c659af70c0a328926f8e1::" providerId="AD" clId="Web-{7301218C-6EBA-00A1-BC29-6851F60058D6}" dt="2020-10-16T01:11:36.909" v="2008"/>
        <pc:sldMkLst>
          <pc:docMk/>
          <pc:sldMk cId="45653129" sldId="301"/>
        </pc:sldMkLst>
        <pc:spChg chg="add">
          <ac:chgData name="Guest User" userId="S::urn:spo:anon#ea0a1a45a7c573d354e9270695ee0cb364e7e8779b3c659af70c0a328926f8e1::" providerId="AD" clId="Web-{7301218C-6EBA-00A1-BC29-6851F60058D6}" dt="2020-10-16T00:51:30.589" v="1822"/>
          <ac:spMkLst>
            <pc:docMk/>
            <pc:sldMk cId="45653129" sldId="301"/>
            <ac:spMk id="3" creationId="{3E49AC5B-DEAA-442E-B7AC-8A85AA5BE501}"/>
          </ac:spMkLst>
        </pc:spChg>
        <pc:spChg chg="mod">
          <ac:chgData name="Guest User" userId="S::urn:spo:anon#ea0a1a45a7c573d354e9270695ee0cb364e7e8779b3c659af70c0a328926f8e1::" providerId="AD" clId="Web-{7301218C-6EBA-00A1-BC29-6851F60058D6}" dt="2020-10-16T00:11:50.437" v="274" actId="20577"/>
          <ac:spMkLst>
            <pc:docMk/>
            <pc:sldMk cId="45653129" sldId="301"/>
            <ac:spMk id="308" creationId="{00000000-0000-0000-0000-000000000000}"/>
          </ac:spMkLst>
        </pc:spChg>
      </pc:sldChg>
      <pc:sldChg chg="addSp modSp modNotes">
        <pc:chgData name="Guest User" userId="S::urn:spo:anon#ea0a1a45a7c573d354e9270695ee0cb364e7e8779b3c659af70c0a328926f8e1::" providerId="AD" clId="Web-{7301218C-6EBA-00A1-BC29-6851F60058D6}" dt="2020-10-16T01:11:38.878" v="2010"/>
        <pc:sldMkLst>
          <pc:docMk/>
          <pc:sldMk cId="1310984304" sldId="302"/>
        </pc:sldMkLst>
        <pc:spChg chg="add">
          <ac:chgData name="Guest User" userId="S::urn:spo:anon#ea0a1a45a7c573d354e9270695ee0cb364e7e8779b3c659af70c0a328926f8e1::" providerId="AD" clId="Web-{7301218C-6EBA-00A1-BC29-6851F60058D6}" dt="2020-10-16T00:51:32.261" v="1823"/>
          <ac:spMkLst>
            <pc:docMk/>
            <pc:sldMk cId="1310984304" sldId="302"/>
            <ac:spMk id="3" creationId="{3A1C7205-3444-4D5A-9F93-7D63824AD2F7}"/>
          </ac:spMkLst>
        </pc:spChg>
        <pc:spChg chg="mod">
          <ac:chgData name="Guest User" userId="S::urn:spo:anon#ea0a1a45a7c573d354e9270695ee0cb364e7e8779b3c659af70c0a328926f8e1::" providerId="AD" clId="Web-{7301218C-6EBA-00A1-BC29-6851F60058D6}" dt="2020-10-16T00:11:54.640" v="276" actId="20577"/>
          <ac:spMkLst>
            <pc:docMk/>
            <pc:sldMk cId="1310984304" sldId="302"/>
            <ac:spMk id="308" creationId="{00000000-0000-0000-0000-000000000000}"/>
          </ac:spMkLst>
        </pc:spChg>
      </pc:sldChg>
      <pc:sldChg chg="addSp delSp modSp modNotes">
        <pc:chgData name="Guest User" userId="S::urn:spo:anon#ea0a1a45a7c573d354e9270695ee0cb364e7e8779b3c659af70c0a328926f8e1::" providerId="AD" clId="Web-{7301218C-6EBA-00A1-BC29-6851F60058D6}" dt="2020-10-16T01:11:22.173" v="1999"/>
        <pc:sldMkLst>
          <pc:docMk/>
          <pc:sldMk cId="1213259374" sldId="303"/>
        </pc:sldMkLst>
        <pc:spChg chg="add del mod">
          <ac:chgData name="Guest User" userId="S::urn:spo:anon#ea0a1a45a7c573d354e9270695ee0cb364e7e8779b3c659af70c0a328926f8e1::" providerId="AD" clId="Web-{7301218C-6EBA-00A1-BC29-6851F60058D6}" dt="2020-10-16T01:09:42.918" v="1981"/>
          <ac:spMkLst>
            <pc:docMk/>
            <pc:sldMk cId="1213259374" sldId="303"/>
            <ac:spMk id="5" creationId="{5CF46625-FF59-4E39-B3BB-D40F415550BF}"/>
          </ac:spMkLst>
        </pc:spChg>
        <pc:spChg chg="del mod">
          <ac:chgData name="Guest User" userId="S::urn:spo:anon#ea0a1a45a7c573d354e9270695ee0cb364e7e8779b3c659af70c0a328926f8e1::" providerId="AD" clId="Web-{7301218C-6EBA-00A1-BC29-6851F60058D6}" dt="2020-10-16T01:09:36.746" v="1979"/>
          <ac:spMkLst>
            <pc:docMk/>
            <pc:sldMk cId="1213259374" sldId="303"/>
            <ac:spMk id="6" creationId="{00000000-0000-0000-0000-000000000000}"/>
          </ac:spMkLst>
        </pc:spChg>
        <pc:spChg chg="mod">
          <ac:chgData name="Guest User" userId="S::urn:spo:anon#ea0a1a45a7c573d354e9270695ee0cb364e7e8779b3c659af70c0a328926f8e1::" providerId="AD" clId="Web-{7301218C-6EBA-00A1-BC29-6851F60058D6}" dt="2020-10-16T01:09:59.559" v="1987" actId="1076"/>
          <ac:spMkLst>
            <pc:docMk/>
            <pc:sldMk cId="1213259374" sldId="303"/>
            <ac:spMk id="10" creationId="{4E2A95E0-98CA-46AF-AF4B-93C939C0DBB3}"/>
          </ac:spMkLst>
        </pc:spChg>
        <pc:spChg chg="mod">
          <ac:chgData name="Guest User" userId="S::urn:spo:anon#ea0a1a45a7c573d354e9270695ee0cb364e7e8779b3c659af70c0a328926f8e1::" providerId="AD" clId="Web-{7301218C-6EBA-00A1-BC29-6851F60058D6}" dt="2020-10-16T00:11:29.186" v="268" actId="20577"/>
          <ac:spMkLst>
            <pc:docMk/>
            <pc:sldMk cId="1213259374" sldId="303"/>
            <ac:spMk id="308" creationId="{00000000-0000-0000-0000-000000000000}"/>
          </ac:spMkLst>
        </pc:spChg>
        <pc:spChg chg="mod">
          <ac:chgData name="Guest User" userId="S::urn:spo:anon#ea0a1a45a7c573d354e9270695ee0cb364e7e8779b3c659af70c0a328926f8e1::" providerId="AD" clId="Web-{7301218C-6EBA-00A1-BC29-6851F60058D6}" dt="2020-10-16T00:58:27.239" v="1870" actId="20577"/>
          <ac:spMkLst>
            <pc:docMk/>
            <pc:sldMk cId="1213259374" sldId="303"/>
            <ac:spMk id="309" creationId="{00000000-0000-0000-0000-000000000000}"/>
          </ac:spMkLst>
        </pc:spChg>
        <pc:picChg chg="mod">
          <ac:chgData name="Guest User" userId="S::urn:spo:anon#ea0a1a45a7c573d354e9270695ee0cb364e7e8779b3c659af70c0a328926f8e1::" providerId="AD" clId="Web-{7301218C-6EBA-00A1-BC29-6851F60058D6}" dt="2020-10-16T01:09:54.747" v="1986" actId="1076"/>
          <ac:picMkLst>
            <pc:docMk/>
            <pc:sldMk cId="1213259374" sldId="303"/>
            <ac:picMk id="2" creationId="{3DB081DD-5B14-4463-A146-A884C2DA543D}"/>
          </ac:picMkLst>
        </pc:picChg>
        <pc:picChg chg="mod">
          <ac:chgData name="Guest User" userId="S::urn:spo:anon#ea0a1a45a7c573d354e9270695ee0cb364e7e8779b3c659af70c0a328926f8e1::" providerId="AD" clId="Web-{7301218C-6EBA-00A1-BC29-6851F60058D6}" dt="2020-10-16T01:09:53.122" v="1985" actId="1076"/>
          <ac:picMkLst>
            <pc:docMk/>
            <pc:sldMk cId="1213259374" sldId="303"/>
            <ac:picMk id="7" creationId="{1151E279-363E-4AAB-A9F6-87BB2584E1D4}"/>
          </ac:picMkLst>
        </pc:picChg>
        <pc:cxnChg chg="mod">
          <ac:chgData name="Guest User" userId="S::urn:spo:anon#ea0a1a45a7c573d354e9270695ee0cb364e7e8779b3c659af70c0a328926f8e1::" providerId="AD" clId="Web-{7301218C-6EBA-00A1-BC29-6851F60058D6}" dt="2020-10-16T01:10:04.044" v="1989" actId="14100"/>
          <ac:cxnSpMkLst>
            <pc:docMk/>
            <pc:sldMk cId="1213259374" sldId="303"/>
            <ac:cxnSpMk id="12" creationId="{9E02E9E3-4DCF-424C-97D5-8A38830B746B}"/>
          </ac:cxnSpMkLst>
        </pc:cxnChg>
      </pc:sldChg>
      <pc:sldChg chg="addSp modSp modNotes">
        <pc:chgData name="Guest User" userId="S::urn:spo:anon#ea0a1a45a7c573d354e9270695ee0cb364e7e8779b3c659af70c0a328926f8e1::" providerId="AD" clId="Web-{7301218C-6EBA-00A1-BC29-6851F60058D6}" dt="2020-10-16T01:11:12.204" v="1996"/>
        <pc:sldMkLst>
          <pc:docMk/>
          <pc:sldMk cId="1628994084" sldId="306"/>
        </pc:sldMkLst>
        <pc:spChg chg="add">
          <ac:chgData name="Guest User" userId="S::urn:spo:anon#ea0a1a45a7c573d354e9270695ee0cb364e7e8779b3c659af70c0a328926f8e1::" providerId="AD" clId="Web-{7301218C-6EBA-00A1-BC29-6851F60058D6}" dt="2020-10-16T00:51:01.587" v="1817"/>
          <ac:spMkLst>
            <pc:docMk/>
            <pc:sldMk cId="1628994084" sldId="306"/>
            <ac:spMk id="2" creationId="{167DB197-8323-48F0-8CD0-4315DD477311}"/>
          </ac:spMkLst>
        </pc:spChg>
        <pc:spChg chg="mod">
          <ac:chgData name="Guest User" userId="S::urn:spo:anon#ea0a1a45a7c573d354e9270695ee0cb364e7e8779b3c659af70c0a328926f8e1::" providerId="AD" clId="Web-{7301218C-6EBA-00A1-BC29-6851F60058D6}" dt="2020-10-16T01:04:22.212" v="1937" actId="1076"/>
          <ac:spMkLst>
            <pc:docMk/>
            <pc:sldMk cId="1628994084" sldId="306"/>
            <ac:spMk id="14" creationId="{00000000-0000-0000-0000-000000000000}"/>
          </ac:spMkLst>
        </pc:spChg>
        <pc:spChg chg="mod">
          <ac:chgData name="Guest User" userId="S::urn:spo:anon#ea0a1a45a7c573d354e9270695ee0cb364e7e8779b3c659af70c0a328926f8e1::" providerId="AD" clId="Web-{7301218C-6EBA-00A1-BC29-6851F60058D6}" dt="2020-10-16T00:11:18.529" v="261" actId="20577"/>
          <ac:spMkLst>
            <pc:docMk/>
            <pc:sldMk cId="1628994084" sldId="306"/>
            <ac:spMk id="297" creationId="{00000000-0000-0000-0000-000000000000}"/>
          </ac:spMkLst>
        </pc:spChg>
        <pc:grpChg chg="mod">
          <ac:chgData name="Guest User" userId="S::urn:spo:anon#ea0a1a45a7c573d354e9270695ee0cb364e7e8779b3c659af70c0a328926f8e1::" providerId="AD" clId="Web-{7301218C-6EBA-00A1-BC29-6851F60058D6}" dt="2020-10-16T01:04:22.196" v="1936" actId="1076"/>
          <ac:grpSpMkLst>
            <pc:docMk/>
            <pc:sldMk cId="1628994084" sldId="306"/>
            <ac:grpSpMk id="9" creationId="{00000000-0000-0000-0000-000000000000}"/>
          </ac:grpSpMkLst>
        </pc:grpChg>
        <pc:picChg chg="mod">
          <ac:chgData name="Guest User" userId="S::urn:spo:anon#ea0a1a45a7c573d354e9270695ee0cb364e7e8779b3c659af70c0a328926f8e1::" providerId="AD" clId="Web-{7301218C-6EBA-00A1-BC29-6851F60058D6}" dt="2020-10-16T01:04:22.165" v="1935" actId="1076"/>
          <ac:picMkLst>
            <pc:docMk/>
            <pc:sldMk cId="1628994084" sldId="306"/>
            <ac:picMk id="298" creationId="{00000000-0000-0000-0000-000000000000}"/>
          </ac:picMkLst>
        </pc:picChg>
      </pc:sldChg>
      <pc:sldChg chg="addSp modSp modNotes">
        <pc:chgData name="Guest User" userId="S::urn:spo:anon#ea0a1a45a7c573d354e9270695ee0cb364e7e8779b3c659af70c0a328926f8e1::" providerId="AD" clId="Web-{7301218C-6EBA-00A1-BC29-6851F60058D6}" dt="2020-10-16T01:11:16.517" v="1997"/>
        <pc:sldMkLst>
          <pc:docMk/>
          <pc:sldMk cId="2126820034" sldId="307"/>
        </pc:sldMkLst>
        <pc:spChg chg="add">
          <ac:chgData name="Guest User" userId="S::urn:spo:anon#ea0a1a45a7c573d354e9270695ee0cb364e7e8779b3c659af70c0a328926f8e1::" providerId="AD" clId="Web-{7301218C-6EBA-00A1-BC29-6851F60058D6}" dt="2020-10-16T00:51:03.915" v="1818"/>
          <ac:spMkLst>
            <pc:docMk/>
            <pc:sldMk cId="2126820034" sldId="307"/>
            <ac:spMk id="3" creationId="{3540EA76-D776-42B2-89F3-165591643DF4}"/>
          </ac:spMkLst>
        </pc:spChg>
        <pc:spChg chg="mod">
          <ac:chgData name="Guest User" userId="S::urn:spo:anon#ea0a1a45a7c573d354e9270695ee0cb364e7e8779b3c659af70c0a328926f8e1::" providerId="AD" clId="Web-{7301218C-6EBA-00A1-BC29-6851F60058D6}" dt="2020-10-16T01:04:38.650" v="1950" actId="1076"/>
          <ac:spMkLst>
            <pc:docMk/>
            <pc:sldMk cId="2126820034" sldId="307"/>
            <ac:spMk id="4" creationId="{00000000-0000-0000-0000-000000000000}"/>
          </ac:spMkLst>
        </pc:spChg>
        <pc:spChg chg="mod">
          <ac:chgData name="Guest User" userId="S::urn:spo:anon#ea0a1a45a7c573d354e9270695ee0cb364e7e8779b3c659af70c0a328926f8e1::" providerId="AD" clId="Web-{7301218C-6EBA-00A1-BC29-6851F60058D6}" dt="2020-10-16T00:11:22.264" v="262" actId="20577"/>
          <ac:spMkLst>
            <pc:docMk/>
            <pc:sldMk cId="2126820034" sldId="307"/>
            <ac:spMk id="297" creationId="{00000000-0000-0000-0000-000000000000}"/>
          </ac:spMkLst>
        </pc:spChg>
        <pc:grpChg chg="mod">
          <ac:chgData name="Guest User" userId="S::urn:spo:anon#ea0a1a45a7c573d354e9270695ee0cb364e7e8779b3c659af70c0a328926f8e1::" providerId="AD" clId="Web-{7301218C-6EBA-00A1-BC29-6851F60058D6}" dt="2020-10-16T01:05:09.496" v="1955" actId="14100"/>
          <ac:grpSpMkLst>
            <pc:docMk/>
            <pc:sldMk cId="2126820034" sldId="307"/>
            <ac:grpSpMk id="15" creationId="{00000000-0000-0000-0000-000000000000}"/>
          </ac:grpSpMkLst>
        </pc:grpChg>
        <pc:picChg chg="mod">
          <ac:chgData name="Guest User" userId="S::urn:spo:anon#ea0a1a45a7c573d354e9270695ee0cb364e7e8779b3c659af70c0a328926f8e1::" providerId="AD" clId="Web-{7301218C-6EBA-00A1-BC29-6851F60058D6}" dt="2020-10-16T01:04:38.604" v="1948" actId="1076"/>
          <ac:picMkLst>
            <pc:docMk/>
            <pc:sldMk cId="2126820034" sldId="307"/>
            <ac:picMk id="298" creationId="{00000000-0000-0000-0000-000000000000}"/>
          </ac:picMkLst>
        </pc:picChg>
        <pc:cxnChg chg="mod">
          <ac:chgData name="Guest User" userId="S::urn:spo:anon#ea0a1a45a7c573d354e9270695ee0cb364e7e8779b3c659af70c0a328926f8e1::" providerId="AD" clId="Web-{7301218C-6EBA-00A1-BC29-6851F60058D6}" dt="2020-10-16T01:05:30.575" v="1958" actId="14100"/>
          <ac:cxnSpMkLst>
            <pc:docMk/>
            <pc:sldMk cId="2126820034" sldId="307"/>
            <ac:cxnSpMk id="2" creationId="{7BA9D501-ECBD-4BB5-9808-6BE1BD1ED07E}"/>
          </ac:cxnSpMkLst>
        </pc:cxnChg>
        <pc:cxnChg chg="mod">
          <ac:chgData name="Guest User" userId="S::urn:spo:anon#ea0a1a45a7c573d354e9270695ee0cb364e7e8779b3c659af70c0a328926f8e1::" providerId="AD" clId="Web-{7301218C-6EBA-00A1-BC29-6851F60058D6}" dt="2020-10-16T01:05:34.013" v="1959" actId="14100"/>
          <ac:cxnSpMkLst>
            <pc:docMk/>
            <pc:sldMk cId="2126820034" sldId="307"/>
            <ac:cxnSpMk id="11" creationId="{B5D49C57-4C2A-4707-B8F7-E49183621511}"/>
          </ac:cxnSpMkLst>
        </pc:cxnChg>
      </pc:sldChg>
      <pc:sldChg chg="addSp modSp">
        <pc:chgData name="Guest User" userId="S::urn:spo:anon#ea0a1a45a7c573d354e9270695ee0cb364e7e8779b3c659af70c0a328926f8e1::" providerId="AD" clId="Web-{7301218C-6EBA-00A1-BC29-6851F60058D6}" dt="2020-10-16T00:58:07.081" v="1856" actId="20577"/>
        <pc:sldMkLst>
          <pc:docMk/>
          <pc:sldMk cId="1575467557" sldId="315"/>
        </pc:sldMkLst>
        <pc:spChg chg="add mod">
          <ac:chgData name="Guest User" userId="S::urn:spo:anon#ea0a1a45a7c573d354e9270695ee0cb364e7e8779b3c659af70c0a328926f8e1::" providerId="AD" clId="Web-{7301218C-6EBA-00A1-BC29-6851F60058D6}" dt="2020-10-16T00:58:07.081" v="1856" actId="20577"/>
          <ac:spMkLst>
            <pc:docMk/>
            <pc:sldMk cId="1575467557" sldId="315"/>
            <ac:spMk id="6" creationId="{D47623F2-ACAB-4E17-84E5-92E6A6A6F1D2}"/>
          </ac:spMkLst>
        </pc:spChg>
        <pc:spChg chg="mod">
          <ac:chgData name="Guest User" userId="S::urn:spo:anon#ea0a1a45a7c573d354e9270695ee0cb364e7e8779b3c659af70c0a328926f8e1::" providerId="AD" clId="Web-{7301218C-6EBA-00A1-BC29-6851F60058D6}" dt="2020-10-16T00:06:53.467" v="212" actId="20577"/>
          <ac:spMkLst>
            <pc:docMk/>
            <pc:sldMk cId="1575467557" sldId="315"/>
            <ac:spMk id="256" creationId="{00000000-0000-0000-0000-000000000000}"/>
          </ac:spMkLst>
        </pc:spChg>
      </pc:sldChg>
      <pc:sldChg chg="addSp modSp modTransition modNotes">
        <pc:chgData name="Guest User" userId="S::urn:spo:anon#ea0a1a45a7c573d354e9270695ee0cb364e7e8779b3c659af70c0a328926f8e1::" providerId="AD" clId="Web-{7301218C-6EBA-00A1-BC29-6851F60058D6}" dt="2020-10-16T01:10:55.938" v="1992"/>
        <pc:sldMkLst>
          <pc:docMk/>
          <pc:sldMk cId="672486462" sldId="316"/>
        </pc:sldMkLst>
        <pc:spChg chg="add mod">
          <ac:chgData name="Guest User" userId="S::urn:spo:anon#ea0a1a45a7c573d354e9270695ee0cb364e7e8779b3c659af70c0a328926f8e1::" providerId="AD" clId="Web-{7301218C-6EBA-00A1-BC29-6851F60058D6}" dt="2020-10-16T00:58:12.300" v="1857" actId="20577"/>
          <ac:spMkLst>
            <pc:docMk/>
            <pc:sldMk cId="672486462" sldId="316"/>
            <ac:spMk id="6" creationId="{FE92ADF9-AABA-47C3-BBFF-7BDA929B4EF4}"/>
          </ac:spMkLst>
        </pc:spChg>
        <pc:spChg chg="mod">
          <ac:chgData name="Guest User" userId="S::urn:spo:anon#ea0a1a45a7c573d354e9270695ee0cb364e7e8779b3c659af70c0a328926f8e1::" providerId="AD" clId="Web-{7301218C-6EBA-00A1-BC29-6851F60058D6}" dt="2020-10-16T00:06:57.514" v="214" actId="20577"/>
          <ac:spMkLst>
            <pc:docMk/>
            <pc:sldMk cId="672486462" sldId="316"/>
            <ac:spMk id="256" creationId="{00000000-0000-0000-0000-000000000000}"/>
          </ac:spMkLst>
        </pc:spChg>
      </pc:sldChg>
      <pc:sldChg chg="addSp modSp modTransition">
        <pc:chgData name="Guest User" userId="S::urn:spo:anon#ea0a1a45a7c573d354e9270695ee0cb364e7e8779b3c659af70c0a328926f8e1::" providerId="AD" clId="Web-{7301218C-6EBA-00A1-BC29-6851F60058D6}" dt="2020-10-16T00:58:00.409" v="1855" actId="20577"/>
        <pc:sldMkLst>
          <pc:docMk/>
          <pc:sldMk cId="1648630531" sldId="317"/>
        </pc:sldMkLst>
        <pc:spChg chg="add mod">
          <ac:chgData name="Guest User" userId="S::urn:spo:anon#ea0a1a45a7c573d354e9270695ee0cb364e7e8779b3c659af70c0a328926f8e1::" providerId="AD" clId="Web-{7301218C-6EBA-00A1-BC29-6851F60058D6}" dt="2020-10-16T00:58:00.409" v="1855" actId="20577"/>
          <ac:spMkLst>
            <pc:docMk/>
            <pc:sldMk cId="1648630531" sldId="317"/>
            <ac:spMk id="5" creationId="{0B683AFD-8930-4EA8-96F6-586DFDE79596}"/>
          </ac:spMkLst>
        </pc:spChg>
        <pc:spChg chg="mod">
          <ac:chgData name="Guest User" userId="S::urn:spo:anon#ea0a1a45a7c573d354e9270695ee0cb364e7e8779b3c659af70c0a328926f8e1::" providerId="AD" clId="Web-{7301218C-6EBA-00A1-BC29-6851F60058D6}" dt="2020-10-16T00:06:26.637" v="209" actId="20577"/>
          <ac:spMkLst>
            <pc:docMk/>
            <pc:sldMk cId="1648630531" sldId="317"/>
            <ac:spMk id="256" creationId="{00000000-0000-0000-0000-000000000000}"/>
          </ac:spMkLst>
        </pc:spChg>
      </pc:sldChg>
      <pc:sldChg chg="addSp modSp">
        <pc:chgData name="Guest User" userId="S::urn:spo:anon#ea0a1a45a7c573d354e9270695ee0cb364e7e8779b3c659af70c0a328926f8e1::" providerId="AD" clId="Web-{7301218C-6EBA-00A1-BC29-6851F60058D6}" dt="2020-10-16T01:06:33.641" v="1960" actId="1076"/>
        <pc:sldMkLst>
          <pc:docMk/>
          <pc:sldMk cId="1465922830" sldId="318"/>
        </pc:sldMkLst>
        <pc:spChg chg="add mod">
          <ac:chgData name="Guest User" userId="S::urn:spo:anon#ea0a1a45a7c573d354e9270695ee0cb364e7e8779b3c659af70c0a328926f8e1::" providerId="AD" clId="Web-{7301218C-6EBA-00A1-BC29-6851F60058D6}" dt="2020-10-16T00:57:39.205" v="1853" actId="20577"/>
          <ac:spMkLst>
            <pc:docMk/>
            <pc:sldMk cId="1465922830" sldId="318"/>
            <ac:spMk id="2" creationId="{7682E63D-054D-4900-82F6-C142094246A4}"/>
          </ac:spMkLst>
        </pc:spChg>
        <pc:spChg chg="mod">
          <ac:chgData name="Guest User" userId="S::urn:spo:anon#ea0a1a45a7c573d354e9270695ee0cb364e7e8779b3c659af70c0a328926f8e1::" providerId="AD" clId="Web-{7301218C-6EBA-00A1-BC29-6851F60058D6}" dt="2020-10-16T01:06:33.641" v="1960" actId="1076"/>
          <ac:spMkLst>
            <pc:docMk/>
            <pc:sldMk cId="1465922830" sldId="318"/>
            <ac:spMk id="3" creationId="{00000000-0000-0000-0000-000000000000}"/>
          </ac:spMkLst>
        </pc:spChg>
        <pc:spChg chg="mod">
          <ac:chgData name="Guest User" userId="S::urn:spo:anon#ea0a1a45a7c573d354e9270695ee0cb364e7e8779b3c659af70c0a328926f8e1::" providerId="AD" clId="Web-{7301218C-6EBA-00A1-BC29-6851F60058D6}" dt="2020-10-16T00:06:00.136" v="200" actId="20577"/>
          <ac:spMkLst>
            <pc:docMk/>
            <pc:sldMk cId="1465922830" sldId="318"/>
            <ac:spMk id="219" creationId="{00000000-0000-0000-0000-000000000000}"/>
          </ac:spMkLst>
        </pc:spChg>
      </pc:sldChg>
      <pc:sldChg chg="modSp">
        <pc:chgData name="Guest User" userId="S::urn:spo:anon#ea0a1a45a7c573d354e9270695ee0cb364e7e8779b3c659af70c0a328926f8e1::" providerId="AD" clId="Web-{7301218C-6EBA-00A1-BC29-6851F60058D6}" dt="2020-10-16T00:09:15.850" v="256" actId="20577"/>
        <pc:sldMkLst>
          <pc:docMk/>
          <pc:sldMk cId="1081748156" sldId="323"/>
        </pc:sldMkLst>
        <pc:spChg chg="mod">
          <ac:chgData name="Guest User" userId="S::urn:spo:anon#ea0a1a45a7c573d354e9270695ee0cb364e7e8779b3c659af70c0a328926f8e1::" providerId="AD" clId="Web-{7301218C-6EBA-00A1-BC29-6851F60058D6}" dt="2020-10-16T00:09:15.850" v="256" actId="20577"/>
          <ac:spMkLst>
            <pc:docMk/>
            <pc:sldMk cId="1081748156" sldId="323"/>
            <ac:spMk id="175" creationId="{00000000-0000-0000-0000-000000000000}"/>
          </ac:spMkLst>
        </pc:spChg>
      </pc:sldChg>
      <pc:sldChg chg="addSp delSp modSp modTransition">
        <pc:chgData name="Guest User" userId="S::urn:spo:anon#ea0a1a45a7c573d354e9270695ee0cb364e7e8779b3c659af70c0a328926f8e1::" providerId="AD" clId="Web-{7301218C-6EBA-00A1-BC29-6851F60058D6}" dt="2020-10-16T00:47:10.746" v="1769" actId="20577"/>
        <pc:sldMkLst>
          <pc:docMk/>
          <pc:sldMk cId="3575713173" sldId="325"/>
        </pc:sldMkLst>
        <pc:spChg chg="add mod">
          <ac:chgData name="Guest User" userId="S::urn:spo:anon#ea0a1a45a7c573d354e9270695ee0cb364e7e8779b3c659af70c0a328926f8e1::" providerId="AD" clId="Web-{7301218C-6EBA-00A1-BC29-6851F60058D6}" dt="2020-10-16T00:47:10.746" v="1769" actId="20577"/>
          <ac:spMkLst>
            <pc:docMk/>
            <pc:sldMk cId="3575713173" sldId="325"/>
            <ac:spMk id="3" creationId="{CE57D276-8C7C-4D7D-B312-863856EE1380}"/>
          </ac:spMkLst>
        </pc:spChg>
        <pc:spChg chg="mod">
          <ac:chgData name="Guest User" userId="S::urn:spo:anon#ea0a1a45a7c573d354e9270695ee0cb364e7e8779b3c659af70c0a328926f8e1::" providerId="AD" clId="Web-{7301218C-6EBA-00A1-BC29-6851F60058D6}" dt="2020-10-15T23:37:13.942" v="20" actId="20577"/>
          <ac:spMkLst>
            <pc:docMk/>
            <pc:sldMk cId="3575713173" sldId="325"/>
            <ac:spMk id="262" creationId="{00000000-0000-0000-0000-000000000000}"/>
          </ac:spMkLst>
        </pc:spChg>
        <pc:spChg chg="add del mod">
          <ac:chgData name="Guest User" userId="S::urn:spo:anon#ea0a1a45a7c573d354e9270695ee0cb364e7e8779b3c659af70c0a328926f8e1::" providerId="AD" clId="Web-{7301218C-6EBA-00A1-BC29-6851F60058D6}" dt="2020-10-16T00:06:10.293" v="203" actId="20577"/>
          <ac:spMkLst>
            <pc:docMk/>
            <pc:sldMk cId="3575713173" sldId="325"/>
            <ac:spMk id="263" creationId="{00000000-0000-0000-0000-000000000000}"/>
          </ac:spMkLst>
        </pc:spChg>
      </pc:sldChg>
      <pc:sldChg chg="modSp modNotes">
        <pc:chgData name="Guest User" userId="S::urn:spo:anon#ea0a1a45a7c573d354e9270695ee0cb364e7e8779b3c659af70c0a328926f8e1::" providerId="AD" clId="Web-{7301218C-6EBA-00A1-BC29-6851F60058D6}" dt="2020-10-16T01:11:46.097" v="2012"/>
        <pc:sldMkLst>
          <pc:docMk/>
          <pc:sldMk cId="754251954" sldId="330"/>
        </pc:sldMkLst>
        <pc:spChg chg="mod">
          <ac:chgData name="Guest User" userId="S::urn:spo:anon#ea0a1a45a7c573d354e9270695ee0cb364e7e8779b3c659af70c0a328926f8e1::" providerId="AD" clId="Web-{7301218C-6EBA-00A1-BC29-6851F60058D6}" dt="2020-10-16T00:12:02.172" v="280" actId="20577"/>
          <ac:spMkLst>
            <pc:docMk/>
            <pc:sldMk cId="754251954" sldId="330"/>
            <ac:spMk id="315" creationId="{00000000-0000-0000-0000-000000000000}"/>
          </ac:spMkLst>
        </pc:spChg>
        <pc:spChg chg="mod">
          <ac:chgData name="Guest User" userId="S::urn:spo:anon#ea0a1a45a7c573d354e9270695ee0cb364e7e8779b3c659af70c0a328926f8e1::" providerId="AD" clId="Web-{7301218C-6EBA-00A1-BC29-6851F60058D6}" dt="2020-10-16T00:58:44.255" v="1872" actId="20577"/>
          <ac:spMkLst>
            <pc:docMk/>
            <pc:sldMk cId="754251954" sldId="330"/>
            <ac:spMk id="316" creationId="{00000000-0000-0000-0000-000000000000}"/>
          </ac:spMkLst>
        </pc:spChg>
      </pc:sldChg>
      <pc:sldChg chg="modSp modNotes">
        <pc:chgData name="Guest User" userId="S::urn:spo:anon#ea0a1a45a7c573d354e9270695ee0cb364e7e8779b3c659af70c0a328926f8e1::" providerId="AD" clId="Web-{7301218C-6EBA-00A1-BC29-6851F60058D6}" dt="2020-10-16T01:11:49.113" v="2013"/>
        <pc:sldMkLst>
          <pc:docMk/>
          <pc:sldMk cId="1571573995" sldId="331"/>
        </pc:sldMkLst>
        <pc:spChg chg="mod">
          <ac:chgData name="Guest User" userId="S::urn:spo:anon#ea0a1a45a7c573d354e9270695ee0cb364e7e8779b3c659af70c0a328926f8e1::" providerId="AD" clId="Web-{7301218C-6EBA-00A1-BC29-6851F60058D6}" dt="2020-10-16T00:12:06.469" v="281" actId="20577"/>
          <ac:spMkLst>
            <pc:docMk/>
            <pc:sldMk cId="1571573995" sldId="331"/>
            <ac:spMk id="315" creationId="{00000000-0000-0000-0000-000000000000}"/>
          </ac:spMkLst>
        </pc:spChg>
        <pc:spChg chg="mod">
          <ac:chgData name="Guest User" userId="S::urn:spo:anon#ea0a1a45a7c573d354e9270695ee0cb364e7e8779b3c659af70c0a328926f8e1::" providerId="AD" clId="Web-{7301218C-6EBA-00A1-BC29-6851F60058D6}" dt="2020-10-16T00:58:46.912" v="1873" actId="20577"/>
          <ac:spMkLst>
            <pc:docMk/>
            <pc:sldMk cId="1571573995" sldId="331"/>
            <ac:spMk id="316" creationId="{00000000-0000-0000-0000-000000000000}"/>
          </ac:spMkLst>
        </pc:spChg>
      </pc:sldChg>
      <pc:sldChg chg="addSp delSp modSp modNotes">
        <pc:chgData name="Guest User" userId="S::urn:spo:anon#ea0a1a45a7c573d354e9270695ee0cb364e7e8779b3c659af70c0a328926f8e1::" providerId="AD" clId="Web-{7301218C-6EBA-00A1-BC29-6851F60058D6}" dt="2020-10-16T01:11:57.660" v="2015"/>
        <pc:sldMkLst>
          <pc:docMk/>
          <pc:sldMk cId="441564306" sldId="332"/>
        </pc:sldMkLst>
        <pc:spChg chg="add del mod">
          <ac:chgData name="Guest User" userId="S::urn:spo:anon#ea0a1a45a7c573d354e9270695ee0cb364e7e8779b3c659af70c0a328926f8e1::" providerId="AD" clId="Web-{7301218C-6EBA-00A1-BC29-6851F60058D6}" dt="2020-10-16T00:12:32.252" v="289" actId="20577"/>
          <ac:spMkLst>
            <pc:docMk/>
            <pc:sldMk cId="441564306" sldId="332"/>
            <ac:spMk id="315" creationId="{00000000-0000-0000-0000-000000000000}"/>
          </ac:spMkLst>
        </pc:spChg>
      </pc:sldChg>
      <pc:sldChg chg="addSp delSp modSp modNotes">
        <pc:chgData name="Guest User" userId="S::urn:spo:anon#ea0a1a45a7c573d354e9270695ee0cb364e7e8779b3c659af70c0a328926f8e1::" providerId="AD" clId="Web-{7301218C-6EBA-00A1-BC29-6851F60058D6}" dt="2020-10-16T01:11:53.878" v="2014"/>
        <pc:sldMkLst>
          <pc:docMk/>
          <pc:sldMk cId="288218570" sldId="333"/>
        </pc:sldMkLst>
        <pc:spChg chg="add del mod">
          <ac:chgData name="Guest User" userId="S::urn:spo:anon#ea0a1a45a7c573d354e9270695ee0cb364e7e8779b3c659af70c0a328926f8e1::" providerId="AD" clId="Web-{7301218C-6EBA-00A1-BC29-6851F60058D6}" dt="2020-10-16T00:12:16.735" v="285" actId="20577"/>
          <ac:spMkLst>
            <pc:docMk/>
            <pc:sldMk cId="288218570" sldId="333"/>
            <ac:spMk id="315" creationId="{00000000-0000-0000-0000-000000000000}"/>
          </ac:spMkLst>
        </pc:spChg>
      </pc:sldChg>
      <pc:sldChg chg="addSp modSp modNotes">
        <pc:chgData name="Guest User" userId="S::urn:spo:anon#ea0a1a45a7c573d354e9270695ee0cb364e7e8779b3c659af70c0a328926f8e1::" providerId="AD" clId="Web-{7301218C-6EBA-00A1-BC29-6851F60058D6}" dt="2020-10-16T01:10:48.578" v="1991"/>
        <pc:sldMkLst>
          <pc:docMk/>
          <pc:sldMk cId="2964618953" sldId="334"/>
        </pc:sldMkLst>
        <pc:spChg chg="add mod">
          <ac:chgData name="Guest User" userId="S::urn:spo:anon#ea0a1a45a7c573d354e9270695ee0cb364e7e8779b3c659af70c0a328926f8e1::" providerId="AD" clId="Web-{7301218C-6EBA-00A1-BC29-6851F60058D6}" dt="2020-10-16T00:47:37.794" v="1800" actId="20577"/>
          <ac:spMkLst>
            <pc:docMk/>
            <pc:sldMk cId="2964618953" sldId="334"/>
            <ac:spMk id="2" creationId="{35DFD67C-4124-4189-B714-D04C6264B7F4}"/>
          </ac:spMkLst>
        </pc:spChg>
        <pc:spChg chg="mod">
          <ac:chgData name="Guest User" userId="S::urn:spo:anon#ea0a1a45a7c573d354e9270695ee0cb364e7e8779b3c659af70c0a328926f8e1::" providerId="AD" clId="Web-{7301218C-6EBA-00A1-BC29-6851F60058D6}" dt="2020-10-16T00:06:45.716" v="211" actId="20577"/>
          <ac:spMkLst>
            <pc:docMk/>
            <pc:sldMk cId="2964618953" sldId="334"/>
            <ac:spMk id="244" creationId="{00000000-0000-0000-0000-000000000000}"/>
          </ac:spMkLst>
        </pc:spChg>
        <pc:picChg chg="ord">
          <ac:chgData name="Guest User" userId="S::urn:spo:anon#ea0a1a45a7c573d354e9270695ee0cb364e7e8779b3c659af70c0a328926f8e1::" providerId="AD" clId="Web-{7301218C-6EBA-00A1-BC29-6851F60058D6}" dt="2020-10-16T00:57:52.643" v="1854"/>
          <ac:picMkLst>
            <pc:docMk/>
            <pc:sldMk cId="2964618953" sldId="334"/>
            <ac:picMk id="245" creationId="{00000000-0000-0000-0000-000000000000}"/>
          </ac:picMkLst>
        </pc:picChg>
      </pc:sldChg>
      <pc:sldChg chg="addSp modSp modNotes">
        <pc:chgData name="Guest User" userId="S::urn:spo:anon#ea0a1a45a7c573d354e9270695ee0cb364e7e8779b3c659af70c0a328926f8e1::" providerId="AD" clId="Web-{7301218C-6EBA-00A1-BC29-6851F60058D6}" dt="2020-10-16T01:11:25.205" v="2001"/>
        <pc:sldMkLst>
          <pc:docMk/>
          <pc:sldMk cId="1185718396" sldId="335"/>
        </pc:sldMkLst>
        <pc:spChg chg="add">
          <ac:chgData name="Guest User" userId="S::urn:spo:anon#ea0a1a45a7c573d354e9270695ee0cb364e7e8779b3c659af70c0a328926f8e1::" providerId="AD" clId="Web-{7301218C-6EBA-00A1-BC29-6851F60058D6}" dt="2020-10-16T00:51:08.525" v="1819"/>
          <ac:spMkLst>
            <pc:docMk/>
            <pc:sldMk cId="1185718396" sldId="335"/>
            <ac:spMk id="4" creationId="{12F4241D-3986-4145-BA89-4123FA734774}"/>
          </ac:spMkLst>
        </pc:spChg>
        <pc:spChg chg="mod">
          <ac:chgData name="Guest User" userId="S::urn:spo:anon#ea0a1a45a7c573d354e9270695ee0cb364e7e8779b3c659af70c0a328926f8e1::" providerId="AD" clId="Web-{7301218C-6EBA-00A1-BC29-6851F60058D6}" dt="2020-10-16T00:11:33.608" v="269" actId="20577"/>
          <ac:spMkLst>
            <pc:docMk/>
            <pc:sldMk cId="1185718396" sldId="335"/>
            <ac:spMk id="308" creationId="{00000000-0000-0000-0000-000000000000}"/>
          </ac:spMkLst>
        </pc:spChg>
      </pc:sldChg>
      <pc:sldChg chg="modSp">
        <pc:chgData name="Guest User" userId="S::urn:spo:anon#ea0a1a45a7c573d354e9270695ee0cb364e7e8779b3c659af70c0a328926f8e1::" providerId="AD" clId="Web-{7301218C-6EBA-00A1-BC29-6851F60058D6}" dt="2020-10-16T00:59:09.085" v="1881" actId="20577"/>
        <pc:sldMkLst>
          <pc:docMk/>
          <pc:sldMk cId="1662877732" sldId="337"/>
        </pc:sldMkLst>
        <pc:spChg chg="mod">
          <ac:chgData name="Guest User" userId="S::urn:spo:anon#ea0a1a45a7c573d354e9270695ee0cb364e7e8779b3c659af70c0a328926f8e1::" providerId="AD" clId="Web-{7301218C-6EBA-00A1-BC29-6851F60058D6}" dt="2020-10-16T00:12:36.752" v="291" actId="20577"/>
          <ac:spMkLst>
            <pc:docMk/>
            <pc:sldMk cId="1662877732" sldId="337"/>
            <ac:spMk id="399" creationId="{00000000-0000-0000-0000-000000000000}"/>
          </ac:spMkLst>
        </pc:spChg>
        <pc:spChg chg="mod">
          <ac:chgData name="Guest User" userId="S::urn:spo:anon#ea0a1a45a7c573d354e9270695ee0cb364e7e8779b3c659af70c0a328926f8e1::" providerId="AD" clId="Web-{7301218C-6EBA-00A1-BC29-6851F60058D6}" dt="2020-10-16T00:59:09.085" v="1881" actId="20577"/>
          <ac:spMkLst>
            <pc:docMk/>
            <pc:sldMk cId="1662877732" sldId="337"/>
            <ac:spMk id="400" creationId="{00000000-0000-0000-0000-000000000000}"/>
          </ac:spMkLst>
        </pc:spChg>
      </pc:sldChg>
      <pc:sldChg chg="addSp delSp modSp">
        <pc:chgData name="Guest User" userId="S::urn:spo:anon#ea0a1a45a7c573d354e9270695ee0cb364e7e8779b3c659af70c0a328926f8e1::" providerId="AD" clId="Web-{7301218C-6EBA-00A1-BC29-6851F60058D6}" dt="2020-10-16T01:27:04.342" v="2063" actId="1076"/>
        <pc:sldMkLst>
          <pc:docMk/>
          <pc:sldMk cId="3651966613" sldId="338"/>
        </pc:sldMkLst>
        <pc:spChg chg="mod">
          <ac:chgData name="Guest User" userId="S::urn:spo:anon#ea0a1a45a7c573d354e9270695ee0cb364e7e8779b3c659af70c0a328926f8e1::" providerId="AD" clId="Web-{7301218C-6EBA-00A1-BC29-6851F60058D6}" dt="2020-10-16T01:26:59.733" v="2062" actId="14100"/>
          <ac:spMkLst>
            <pc:docMk/>
            <pc:sldMk cId="3651966613" sldId="338"/>
            <ac:spMk id="2" creationId="{848EB03E-CD00-44EF-BD4A-64D5958A8F9E}"/>
          </ac:spMkLst>
        </pc:spChg>
        <pc:spChg chg="add del mod">
          <ac:chgData name="Guest User" userId="S::urn:spo:anon#ea0a1a45a7c573d354e9270695ee0cb364e7e8779b3c659af70c0a328926f8e1::" providerId="AD" clId="Web-{7301218C-6EBA-00A1-BC29-6851F60058D6}" dt="2020-10-16T01:24:36.615" v="2019"/>
          <ac:spMkLst>
            <pc:docMk/>
            <pc:sldMk cId="3651966613" sldId="338"/>
            <ac:spMk id="7" creationId="{385A996A-AD0E-41C7-8401-8CFFBF40ECAC}"/>
          </ac:spMkLst>
        </pc:spChg>
        <pc:graphicFrameChg chg="add mod modGraphic">
          <ac:chgData name="Guest User" userId="S::urn:spo:anon#ea0a1a45a7c573d354e9270695ee0cb364e7e8779b3c659af70c0a328926f8e1::" providerId="AD" clId="Web-{7301218C-6EBA-00A1-BC29-6851F60058D6}" dt="2020-10-16T01:27:04.342" v="2063" actId="1076"/>
          <ac:graphicFrameMkLst>
            <pc:docMk/>
            <pc:sldMk cId="3651966613" sldId="338"/>
            <ac:graphicFrameMk id="6" creationId="{7620637A-F9DB-4E75-A7A1-A4EC717D61AD}"/>
          </ac:graphicFrameMkLst>
        </pc:graphicFrameChg>
        <pc:graphicFrameChg chg="add del mod modGraphic">
          <ac:chgData name="Guest User" userId="S::urn:spo:anon#ea0a1a45a7c573d354e9270695ee0cb364e7e8779b3c659af70c0a328926f8e1::" providerId="AD" clId="Web-{7301218C-6EBA-00A1-BC29-6851F60058D6}" dt="2020-10-16T01:25:55.807" v="2043"/>
          <ac:graphicFrameMkLst>
            <pc:docMk/>
            <pc:sldMk cId="3651966613" sldId="338"/>
            <ac:graphicFrameMk id="9" creationId="{5131CD6D-5DBF-42B5-A87A-0176BD545DF4}"/>
          </ac:graphicFrameMkLst>
        </pc:graphicFrameChg>
      </pc:sldChg>
      <pc:sldChg chg="addSp delSp modSp new">
        <pc:chgData name="Guest User" userId="S::urn:spo:anon#ea0a1a45a7c573d354e9270695ee0cb364e7e8779b3c659af70c0a328926f8e1::" providerId="AD" clId="Web-{7301218C-6EBA-00A1-BC29-6851F60058D6}" dt="2020-10-16T01:26:53.373" v="2061" actId="1076"/>
        <pc:sldMkLst>
          <pc:docMk/>
          <pc:sldMk cId="1606811836" sldId="339"/>
        </pc:sldMkLst>
        <pc:spChg chg="del">
          <ac:chgData name="Guest User" userId="S::urn:spo:anon#ea0a1a45a7c573d354e9270695ee0cb364e7e8779b3c659af70c0a328926f8e1::" providerId="AD" clId="Web-{7301218C-6EBA-00A1-BC29-6851F60058D6}" dt="2020-10-16T01:26:50.451" v="2060"/>
          <ac:spMkLst>
            <pc:docMk/>
            <pc:sldMk cId="1606811836" sldId="339"/>
            <ac:spMk id="2" creationId="{8A131D3D-77F6-4929-B048-98EEA0CABF24}"/>
          </ac:spMkLst>
        </pc:spChg>
        <pc:graphicFrameChg chg="add mod modGraphic">
          <ac:chgData name="Guest User" userId="S::urn:spo:anon#ea0a1a45a7c573d354e9270695ee0cb364e7e8779b3c659af70c0a328926f8e1::" providerId="AD" clId="Web-{7301218C-6EBA-00A1-BC29-6851F60058D6}" dt="2020-10-16T01:26:53.373" v="2061" actId="1076"/>
          <ac:graphicFrameMkLst>
            <pc:docMk/>
            <pc:sldMk cId="1606811836" sldId="339"/>
            <ac:graphicFrameMk id="6" creationId="{893C5911-77EF-45FF-A9FB-717281B2F271}"/>
          </ac:graphicFrameMkLst>
        </pc:graphicFrameChg>
      </pc:sldChg>
    </pc:docChg>
  </pc:docChgLst>
  <pc:docChgLst>
    <pc:chgData name="Jonathan Wozny" userId="S::jw17m@my.fsu.edu::99e59480-e7ea-493c-be69-aac723b05ca0" providerId="AD" clId="Web-{FDB3EEFD-3628-B7FC-2BAD-CE3D88A96583}"/>
    <pc:docChg chg="modSld">
      <pc:chgData name="Jonathan Wozny" userId="S::jw17m@my.fsu.edu::99e59480-e7ea-493c-be69-aac723b05ca0" providerId="AD" clId="Web-{FDB3EEFD-3628-B7FC-2BAD-CE3D88A96583}" dt="2020-10-15T23:57:49.766" v="8" actId="20577"/>
      <pc:docMkLst>
        <pc:docMk/>
      </pc:docMkLst>
      <pc:sldChg chg="delSp modSp">
        <pc:chgData name="Jonathan Wozny" userId="S::jw17m@my.fsu.edu::99e59480-e7ea-493c-be69-aac723b05ca0" providerId="AD" clId="Web-{FDB3EEFD-3628-B7FC-2BAD-CE3D88A96583}" dt="2020-10-15T23:57:49.766" v="8" actId="20577"/>
        <pc:sldMkLst>
          <pc:docMk/>
          <pc:sldMk cId="3575713173" sldId="325"/>
        </pc:sldMkLst>
        <pc:spChg chg="del">
          <ac:chgData name="Jonathan Wozny" userId="S::jw17m@my.fsu.edu::99e59480-e7ea-493c-be69-aac723b05ca0" providerId="AD" clId="Web-{FDB3EEFD-3628-B7FC-2BAD-CE3D88A96583}" dt="2020-10-15T23:57:24.797" v="0"/>
          <ac:spMkLst>
            <pc:docMk/>
            <pc:sldMk cId="3575713173" sldId="325"/>
            <ac:spMk id="2" creationId="{6767EE37-5C48-4860-A519-34B9ACA80711}"/>
          </ac:spMkLst>
        </pc:spChg>
        <pc:spChg chg="mod">
          <ac:chgData name="Jonathan Wozny" userId="S::jw17m@my.fsu.edu::99e59480-e7ea-493c-be69-aac723b05ca0" providerId="AD" clId="Web-{FDB3EEFD-3628-B7FC-2BAD-CE3D88A96583}" dt="2020-10-15T23:57:49.766" v="8" actId="20577"/>
          <ac:spMkLst>
            <pc:docMk/>
            <pc:sldMk cId="3575713173" sldId="325"/>
            <ac:spMk id="4" creationId="{00000000-0000-0000-0000-000000000000}"/>
          </ac:spMkLst>
        </pc:spChg>
        <pc:spChg chg="del">
          <ac:chgData name="Jonathan Wozny" userId="S::jw17m@my.fsu.edu::99e59480-e7ea-493c-be69-aac723b05ca0" providerId="AD" clId="Web-{FDB3EEFD-3628-B7FC-2BAD-CE3D88A96583}" dt="2020-10-15T23:57:25.922" v="1"/>
          <ac:spMkLst>
            <pc:docMk/>
            <pc:sldMk cId="3575713173" sldId="325"/>
            <ac:spMk id="6" creationId="{4B953FC6-F8C4-4300-A192-7D826C2C4985}"/>
          </ac:spMkLst>
        </pc:spChg>
        <pc:spChg chg="del">
          <ac:chgData name="Jonathan Wozny" userId="S::jw17m@my.fsu.edu::99e59480-e7ea-493c-be69-aac723b05ca0" providerId="AD" clId="Web-{FDB3EEFD-3628-B7FC-2BAD-CE3D88A96583}" dt="2020-10-15T23:57:28.844" v="3"/>
          <ac:spMkLst>
            <pc:docMk/>
            <pc:sldMk cId="3575713173" sldId="325"/>
            <ac:spMk id="7" creationId="{7747DDA2-3FF1-4569-B010-830449500B2B}"/>
          </ac:spMkLst>
        </pc:spChg>
        <pc:spChg chg="del">
          <ac:chgData name="Jonathan Wozny" userId="S::jw17m@my.fsu.edu::99e59480-e7ea-493c-be69-aac723b05ca0" providerId="AD" clId="Web-{FDB3EEFD-3628-B7FC-2BAD-CE3D88A96583}" dt="2020-10-15T23:57:28.828" v="2"/>
          <ac:spMkLst>
            <pc:docMk/>
            <pc:sldMk cId="3575713173" sldId="325"/>
            <ac:spMk id="8" creationId="{86A9E8D3-A8FC-48E4-8ABE-8C309A61C4B9}"/>
          </ac:spMkLst>
        </pc:spChg>
      </pc:sldChg>
    </pc:docChg>
  </pc:docChgLst>
  <pc:docChgLst>
    <pc:chgData name="Jonathan Wozny" userId="S::jw17m@my.fsu.edu::99e59480-e7ea-493c-be69-aac723b05ca0" providerId="AD" clId="Web-{79D26269-82FD-79A4-8E36-646835F7F539}"/>
    <pc:docChg chg="modSld">
      <pc:chgData name="Jonathan Wozny" userId="S::jw17m@my.fsu.edu::99e59480-e7ea-493c-be69-aac723b05ca0" providerId="AD" clId="Web-{79D26269-82FD-79A4-8E36-646835F7F539}" dt="2020-10-16T00:59:30.589" v="37"/>
      <pc:docMkLst>
        <pc:docMk/>
      </pc:docMkLst>
      <pc:sldChg chg="modSp">
        <pc:chgData name="Jonathan Wozny" userId="S::jw17m@my.fsu.edu::99e59480-e7ea-493c-be69-aac723b05ca0" providerId="AD" clId="Web-{79D26269-82FD-79A4-8E36-646835F7F539}" dt="2020-10-16T00:57:52.586" v="33" actId="1076"/>
        <pc:sldMkLst>
          <pc:docMk/>
          <pc:sldMk cId="0" sldId="272"/>
        </pc:sldMkLst>
        <pc:spChg chg="mod">
          <ac:chgData name="Jonathan Wozny" userId="S::jw17m@my.fsu.edu::99e59480-e7ea-493c-be69-aac723b05ca0" providerId="AD" clId="Web-{79D26269-82FD-79A4-8E36-646835F7F539}" dt="2020-10-16T00:57:49.586" v="32" actId="20577"/>
          <ac:spMkLst>
            <pc:docMk/>
            <pc:sldMk cId="0" sldId="272"/>
            <ac:spMk id="323" creationId="{00000000-0000-0000-0000-000000000000}"/>
          </ac:spMkLst>
        </pc:spChg>
        <pc:graphicFrameChg chg="mod">
          <ac:chgData name="Jonathan Wozny" userId="S::jw17m@my.fsu.edu::99e59480-e7ea-493c-be69-aac723b05ca0" providerId="AD" clId="Web-{79D26269-82FD-79A4-8E36-646835F7F539}" dt="2020-10-16T00:57:52.586" v="33" actId="1076"/>
          <ac:graphicFrameMkLst>
            <pc:docMk/>
            <pc:sldMk cId="0" sldId="272"/>
            <ac:graphicFrameMk id="4" creationId="{00000000-0000-0000-0000-000000000000}"/>
          </ac:graphicFrameMkLst>
        </pc:graphicFrameChg>
      </pc:sldChg>
      <pc:sldChg chg="modSp">
        <pc:chgData name="Jonathan Wozny" userId="S::jw17m@my.fsu.edu::99e59480-e7ea-493c-be69-aac723b05ca0" providerId="AD" clId="Web-{79D26269-82FD-79A4-8E36-646835F7F539}" dt="2020-10-16T00:57:14.116" v="15" actId="20577"/>
        <pc:sldMkLst>
          <pc:docMk/>
          <pc:sldMk cId="0" sldId="281"/>
        </pc:sldMkLst>
        <pc:spChg chg="mod">
          <ac:chgData name="Jonathan Wozny" userId="S::jw17m@my.fsu.edu::99e59480-e7ea-493c-be69-aac723b05ca0" providerId="AD" clId="Web-{79D26269-82FD-79A4-8E36-646835F7F539}" dt="2020-10-16T00:57:14.116" v="15" actId="20577"/>
          <ac:spMkLst>
            <pc:docMk/>
            <pc:sldMk cId="0" sldId="281"/>
            <ac:spMk id="398" creationId="{00000000-0000-0000-0000-000000000000}"/>
          </ac:spMkLst>
        </pc:spChg>
      </pc:sldChg>
      <pc:sldChg chg="delSp modSp">
        <pc:chgData name="Jonathan Wozny" userId="S::jw17m@my.fsu.edu::99e59480-e7ea-493c-be69-aac723b05ca0" providerId="AD" clId="Web-{79D26269-82FD-79A4-8E36-646835F7F539}" dt="2020-10-16T00:59:27.323" v="36"/>
        <pc:sldMkLst>
          <pc:docMk/>
          <pc:sldMk cId="1628994084" sldId="306"/>
        </pc:sldMkLst>
        <pc:spChg chg="del mod">
          <ac:chgData name="Jonathan Wozny" userId="S::jw17m@my.fsu.edu::99e59480-e7ea-493c-be69-aac723b05ca0" providerId="AD" clId="Web-{79D26269-82FD-79A4-8E36-646835F7F539}" dt="2020-10-16T00:59:27.323" v="36"/>
          <ac:spMkLst>
            <pc:docMk/>
            <pc:sldMk cId="1628994084" sldId="306"/>
            <ac:spMk id="300" creationId="{00000000-0000-0000-0000-000000000000}"/>
          </ac:spMkLst>
        </pc:spChg>
      </pc:sldChg>
      <pc:sldChg chg="delSp">
        <pc:chgData name="Jonathan Wozny" userId="S::jw17m@my.fsu.edu::99e59480-e7ea-493c-be69-aac723b05ca0" providerId="AD" clId="Web-{79D26269-82FD-79A4-8E36-646835F7F539}" dt="2020-10-16T00:59:30.589" v="37"/>
        <pc:sldMkLst>
          <pc:docMk/>
          <pc:sldMk cId="2126820034" sldId="307"/>
        </pc:sldMkLst>
        <pc:spChg chg="del">
          <ac:chgData name="Jonathan Wozny" userId="S::jw17m@my.fsu.edu::99e59480-e7ea-493c-be69-aac723b05ca0" providerId="AD" clId="Web-{79D26269-82FD-79A4-8E36-646835F7F539}" dt="2020-10-16T00:59:30.589" v="37"/>
          <ac:spMkLst>
            <pc:docMk/>
            <pc:sldMk cId="2126820034" sldId="307"/>
            <ac:spMk id="300" creationId="{00000000-0000-0000-0000-000000000000}"/>
          </ac:spMkLst>
        </pc:spChg>
      </pc:sldChg>
      <pc:sldChg chg="modSp">
        <pc:chgData name="Jonathan Wozny" userId="S::jw17m@my.fsu.edu::99e59480-e7ea-493c-be69-aac723b05ca0" providerId="AD" clId="Web-{79D26269-82FD-79A4-8E36-646835F7F539}" dt="2020-10-16T00:56:47.538" v="8" actId="20577"/>
        <pc:sldMkLst>
          <pc:docMk/>
          <pc:sldMk cId="1465922830" sldId="318"/>
        </pc:sldMkLst>
        <pc:spChg chg="mod">
          <ac:chgData name="Jonathan Wozny" userId="S::jw17m@my.fsu.edu::99e59480-e7ea-493c-be69-aac723b05ca0" providerId="AD" clId="Web-{79D26269-82FD-79A4-8E36-646835F7F539}" dt="2020-10-16T00:56:47.538" v="8" actId="20577"/>
          <ac:spMkLst>
            <pc:docMk/>
            <pc:sldMk cId="1465922830" sldId="318"/>
            <ac:spMk id="3" creationId="{00000000-0000-0000-0000-000000000000}"/>
          </ac:spMkLst>
        </pc:spChg>
      </pc:sldChg>
    </pc:docChg>
  </pc:docChgLst>
  <pc:docChgLst>
    <pc:chgData name="Jonathan Wozny" userId="S::jw17m@my.fsu.edu::99e59480-e7ea-493c-be69-aac723b05ca0" providerId="AD" clId="Web-{2E94F140-E02F-044D-5E6B-9D748F25C599}"/>
    <pc:docChg chg="delSld">
      <pc:chgData name="Jonathan Wozny" userId="S::jw17m@my.fsu.edu::99e59480-e7ea-493c-be69-aac723b05ca0" providerId="AD" clId="Web-{2E94F140-E02F-044D-5E6B-9D748F25C599}" dt="2020-10-16T00:11:41.588" v="0"/>
      <pc:docMkLst>
        <pc:docMk/>
      </pc:docMkLst>
      <pc:sldChg chg="del">
        <pc:chgData name="Jonathan Wozny" userId="S::jw17m@my.fsu.edu::99e59480-e7ea-493c-be69-aac723b05ca0" providerId="AD" clId="Web-{2E94F140-E02F-044D-5E6B-9D748F25C599}" dt="2020-10-16T00:11:41.588" v="0"/>
        <pc:sldMkLst>
          <pc:docMk/>
          <pc:sldMk cId="1081748156" sldId="323"/>
        </pc:sldMkLst>
      </pc:sldChg>
    </pc:docChg>
  </pc:docChgLst>
  <pc:docChgLst>
    <pc:chgData name="Jonathan Wozny" userId="S::jw17m@my.fsu.edu::99e59480-e7ea-493c-be69-aac723b05ca0" providerId="AD" clId="Web-{D9FE94FC-7EF1-4C11-CEE6-7C4390FFC81D}"/>
    <pc:docChg chg="addSld delSld modSld">
      <pc:chgData name="Jonathan Wozny" userId="S::jw17m@my.fsu.edu::99e59480-e7ea-493c-be69-aac723b05ca0" providerId="AD" clId="Web-{D9FE94FC-7EF1-4C11-CEE6-7C4390FFC81D}" dt="2020-10-14T19:28:15.235" v="427" actId="14100"/>
      <pc:docMkLst>
        <pc:docMk/>
      </pc:docMkLst>
      <pc:sldChg chg="addSp delSp modSp">
        <pc:chgData name="Jonathan Wozny" userId="S::jw17m@my.fsu.edu::99e59480-e7ea-493c-be69-aac723b05ca0" providerId="AD" clId="Web-{D9FE94FC-7EF1-4C11-CEE6-7C4390FFC81D}" dt="2020-10-14T19:28:15.235" v="427" actId="14100"/>
        <pc:sldMkLst>
          <pc:docMk/>
          <pc:sldMk cId="0" sldId="258"/>
        </pc:sldMkLst>
        <pc:spChg chg="add del mod">
          <ac:chgData name="Jonathan Wozny" userId="S::jw17m@my.fsu.edu::99e59480-e7ea-493c-be69-aac723b05ca0" providerId="AD" clId="Web-{D9FE94FC-7EF1-4C11-CEE6-7C4390FFC81D}" dt="2020-10-14T19:14:01.993" v="338"/>
          <ac:spMkLst>
            <pc:docMk/>
            <pc:sldMk cId="0" sldId="258"/>
            <ac:spMk id="7" creationId="{79087F9A-6034-40CF-ADFB-2E339BEE1FBD}"/>
          </ac:spMkLst>
        </pc:spChg>
        <pc:spChg chg="add del mod">
          <ac:chgData name="Jonathan Wozny" userId="S::jw17m@my.fsu.edu::99e59480-e7ea-493c-be69-aac723b05ca0" providerId="AD" clId="Web-{D9FE94FC-7EF1-4C11-CEE6-7C4390FFC81D}" dt="2020-10-14T19:14:11.024" v="351" actId="20577"/>
          <ac:spMkLst>
            <pc:docMk/>
            <pc:sldMk cId="0" sldId="258"/>
            <ac:spMk id="188" creationId="{00000000-0000-0000-0000-000000000000}"/>
          </ac:spMkLst>
        </pc:spChg>
        <pc:spChg chg="mod">
          <ac:chgData name="Jonathan Wozny" userId="S::jw17m@my.fsu.edu::99e59480-e7ea-493c-be69-aac723b05ca0" providerId="AD" clId="Web-{D9FE94FC-7EF1-4C11-CEE6-7C4390FFC81D}" dt="2020-10-14T19:28:15.235" v="427" actId="14100"/>
          <ac:spMkLst>
            <pc:docMk/>
            <pc:sldMk cId="0" sldId="258"/>
            <ac:spMk id="191" creationId="{00000000-0000-0000-0000-000000000000}"/>
          </ac:spMkLst>
        </pc:spChg>
        <pc:spChg chg="mod">
          <ac:chgData name="Jonathan Wozny" userId="S::jw17m@my.fsu.edu::99e59480-e7ea-493c-be69-aac723b05ca0" providerId="AD" clId="Web-{D9FE94FC-7EF1-4C11-CEE6-7C4390FFC81D}" dt="2020-10-14T19:28:12.360" v="426" actId="14100"/>
          <ac:spMkLst>
            <pc:docMk/>
            <pc:sldMk cId="0" sldId="258"/>
            <ac:spMk id="192" creationId="{00000000-0000-0000-0000-000000000000}"/>
          </ac:spMkLst>
        </pc:spChg>
        <pc:spChg chg="mod">
          <ac:chgData name="Jonathan Wozny" userId="S::jw17m@my.fsu.edu::99e59480-e7ea-493c-be69-aac723b05ca0" providerId="AD" clId="Web-{D9FE94FC-7EF1-4C11-CEE6-7C4390FFC81D}" dt="2020-10-14T19:27:53.703" v="420" actId="1076"/>
          <ac:spMkLst>
            <pc:docMk/>
            <pc:sldMk cId="0" sldId="258"/>
            <ac:spMk id="194" creationId="{00000000-0000-0000-0000-000000000000}"/>
          </ac:spMkLst>
        </pc:spChg>
        <pc:spChg chg="mod">
          <ac:chgData name="Jonathan Wozny" userId="S::jw17m@my.fsu.edu::99e59480-e7ea-493c-be69-aac723b05ca0" providerId="AD" clId="Web-{D9FE94FC-7EF1-4C11-CEE6-7C4390FFC81D}" dt="2020-10-14T19:28:09.328" v="425" actId="20577"/>
          <ac:spMkLst>
            <pc:docMk/>
            <pc:sldMk cId="0" sldId="258"/>
            <ac:spMk id="196" creationId="{00000000-0000-0000-0000-000000000000}"/>
          </ac:spMkLst>
        </pc:spChg>
        <pc:grpChg chg="add">
          <ac:chgData name="Jonathan Wozny" userId="S::jw17m@my.fsu.edu::99e59480-e7ea-493c-be69-aac723b05ca0" providerId="AD" clId="Web-{D9FE94FC-7EF1-4C11-CEE6-7C4390FFC81D}" dt="2020-10-14T19:12:20.818" v="319"/>
          <ac:grpSpMkLst>
            <pc:docMk/>
            <pc:sldMk cId="0" sldId="258"/>
            <ac:grpSpMk id="2" creationId="{C74931A8-9E5F-4F8B-814B-974D8A7F59B8}"/>
          </ac:grpSpMkLst>
        </pc:grpChg>
        <pc:grpChg chg="add">
          <ac:chgData name="Jonathan Wozny" userId="S::jw17m@my.fsu.edu::99e59480-e7ea-493c-be69-aac723b05ca0" providerId="AD" clId="Web-{D9FE94FC-7EF1-4C11-CEE6-7C4390FFC81D}" dt="2020-10-14T19:12:28.599" v="320"/>
          <ac:grpSpMkLst>
            <pc:docMk/>
            <pc:sldMk cId="0" sldId="258"/>
            <ac:grpSpMk id="3" creationId="{736D6EDA-FEAA-4D78-9FD6-3E79635DFBE0}"/>
          </ac:grpSpMkLst>
        </pc:grpChg>
        <pc:grpChg chg="add">
          <ac:chgData name="Jonathan Wozny" userId="S::jw17m@my.fsu.edu::99e59480-e7ea-493c-be69-aac723b05ca0" providerId="AD" clId="Web-{D9FE94FC-7EF1-4C11-CEE6-7C4390FFC81D}" dt="2020-10-14T19:12:58.100" v="325"/>
          <ac:grpSpMkLst>
            <pc:docMk/>
            <pc:sldMk cId="0" sldId="258"/>
            <ac:grpSpMk id="4" creationId="{397A395B-4FA5-4CA7-84D3-F4E30FF9FC5F}"/>
          </ac:grpSpMkLst>
        </pc:grpChg>
        <pc:grpChg chg="add mod">
          <ac:chgData name="Jonathan Wozny" userId="S::jw17m@my.fsu.edu::99e59480-e7ea-493c-be69-aac723b05ca0" providerId="AD" clId="Web-{D9FE94FC-7EF1-4C11-CEE6-7C4390FFC81D}" dt="2020-10-14T19:13:44.445" v="331" actId="1076"/>
          <ac:grpSpMkLst>
            <pc:docMk/>
            <pc:sldMk cId="0" sldId="258"/>
            <ac:grpSpMk id="5" creationId="{CFE8ADE9-5AC7-4D45-9416-BC0D871CCEE9}"/>
          </ac:grpSpMkLst>
        </pc:grpChg>
        <pc:picChg chg="mod">
          <ac:chgData name="Jonathan Wozny" userId="S::jw17m@my.fsu.edu::99e59480-e7ea-493c-be69-aac723b05ca0" providerId="AD" clId="Web-{D9FE94FC-7EF1-4C11-CEE6-7C4390FFC81D}" dt="2020-10-14T19:11:51.489" v="317" actId="1076"/>
          <ac:picMkLst>
            <pc:docMk/>
            <pc:sldMk cId="0" sldId="258"/>
            <ac:picMk id="193" creationId="{00000000-0000-0000-0000-000000000000}"/>
          </ac:picMkLst>
        </pc:picChg>
        <pc:picChg chg="mod">
          <ac:chgData name="Jonathan Wozny" userId="S::jw17m@my.fsu.edu::99e59480-e7ea-493c-be69-aac723b05ca0" providerId="AD" clId="Web-{D9FE94FC-7EF1-4C11-CEE6-7C4390FFC81D}" dt="2020-10-14T19:10:20.690" v="299" actId="1076"/>
          <ac:picMkLst>
            <pc:docMk/>
            <pc:sldMk cId="0" sldId="258"/>
            <ac:picMk id="195" creationId="{00000000-0000-0000-0000-000000000000}"/>
          </ac:picMkLst>
        </pc:picChg>
        <pc:picChg chg="mod modCrop">
          <ac:chgData name="Jonathan Wozny" userId="S::jw17m@my.fsu.edu::99e59480-e7ea-493c-be69-aac723b05ca0" providerId="AD" clId="Web-{D9FE94FC-7EF1-4C11-CEE6-7C4390FFC81D}" dt="2020-10-14T19:10:20.705" v="300" actId="1076"/>
          <ac:picMkLst>
            <pc:docMk/>
            <pc:sldMk cId="0" sldId="258"/>
            <ac:picMk id="197" creationId="{00000000-0000-0000-0000-000000000000}"/>
          </ac:picMkLst>
        </pc:picChg>
        <pc:picChg chg="mod">
          <ac:chgData name="Jonathan Wozny" userId="S::jw17m@my.fsu.edu::99e59480-e7ea-493c-be69-aac723b05ca0" providerId="AD" clId="Web-{D9FE94FC-7EF1-4C11-CEE6-7C4390FFC81D}" dt="2020-10-14T19:10:20.674" v="298" actId="1076"/>
          <ac:picMkLst>
            <pc:docMk/>
            <pc:sldMk cId="0" sldId="258"/>
            <ac:picMk id="198" creationId="{00000000-0000-0000-0000-000000000000}"/>
          </ac:picMkLst>
        </pc:picChg>
      </pc:sldChg>
      <pc:sldChg chg="addSp delSp modSp">
        <pc:chgData name="Jonathan Wozny" userId="S::jw17m@my.fsu.edu::99e59480-e7ea-493c-be69-aac723b05ca0" providerId="AD" clId="Web-{D9FE94FC-7EF1-4C11-CEE6-7C4390FFC81D}" dt="2020-10-14T19:25:32.027" v="406" actId="1076"/>
        <pc:sldMkLst>
          <pc:docMk/>
          <pc:sldMk cId="0" sldId="259"/>
        </pc:sldMkLst>
        <pc:spChg chg="mod">
          <ac:chgData name="Jonathan Wozny" userId="S::jw17m@my.fsu.edu::99e59480-e7ea-493c-be69-aac723b05ca0" providerId="AD" clId="Web-{D9FE94FC-7EF1-4C11-CEE6-7C4390FFC81D}" dt="2020-10-14T19:03:32.772" v="211" actId="1076"/>
          <ac:spMkLst>
            <pc:docMk/>
            <pc:sldMk cId="0" sldId="259"/>
            <ac:spMk id="203" creationId="{00000000-0000-0000-0000-000000000000}"/>
          </ac:spMkLst>
        </pc:spChg>
        <pc:spChg chg="mod">
          <ac:chgData name="Jonathan Wozny" userId="S::jw17m@my.fsu.edu::99e59480-e7ea-493c-be69-aac723b05ca0" providerId="AD" clId="Web-{D9FE94FC-7EF1-4C11-CEE6-7C4390FFC81D}" dt="2020-10-14T19:05:54.854" v="227" actId="1076"/>
          <ac:spMkLst>
            <pc:docMk/>
            <pc:sldMk cId="0" sldId="259"/>
            <ac:spMk id="205" creationId="{00000000-0000-0000-0000-000000000000}"/>
          </ac:spMkLst>
        </pc:spChg>
        <pc:spChg chg="mod">
          <ac:chgData name="Jonathan Wozny" userId="S::jw17m@my.fsu.edu::99e59480-e7ea-493c-be69-aac723b05ca0" providerId="AD" clId="Web-{D9FE94FC-7EF1-4C11-CEE6-7C4390FFC81D}" dt="2020-10-14T19:24:43.120" v="400" actId="1076"/>
          <ac:spMkLst>
            <pc:docMk/>
            <pc:sldMk cId="0" sldId="259"/>
            <ac:spMk id="206" creationId="{00000000-0000-0000-0000-000000000000}"/>
          </ac:spMkLst>
        </pc:spChg>
        <pc:spChg chg="mod">
          <ac:chgData name="Jonathan Wozny" userId="S::jw17m@my.fsu.edu::99e59480-e7ea-493c-be69-aac723b05ca0" providerId="AD" clId="Web-{D9FE94FC-7EF1-4C11-CEE6-7C4390FFC81D}" dt="2020-10-14T19:25:32.027" v="406" actId="1076"/>
          <ac:spMkLst>
            <pc:docMk/>
            <pc:sldMk cId="0" sldId="259"/>
            <ac:spMk id="207" creationId="{00000000-0000-0000-0000-000000000000}"/>
          </ac:spMkLst>
        </pc:spChg>
        <pc:spChg chg="mod">
          <ac:chgData name="Jonathan Wozny" userId="S::jw17m@my.fsu.edu::99e59480-e7ea-493c-be69-aac723b05ca0" providerId="AD" clId="Web-{D9FE94FC-7EF1-4C11-CEE6-7C4390FFC81D}" dt="2020-10-14T19:24:30.307" v="399" actId="1076"/>
          <ac:spMkLst>
            <pc:docMk/>
            <pc:sldMk cId="0" sldId="259"/>
            <ac:spMk id="211" creationId="{00000000-0000-0000-0000-000000000000}"/>
          </ac:spMkLst>
        </pc:spChg>
        <pc:grpChg chg="add">
          <ac:chgData name="Jonathan Wozny" userId="S::jw17m@my.fsu.edu::99e59480-e7ea-493c-be69-aac723b05ca0" providerId="AD" clId="Web-{D9FE94FC-7EF1-4C11-CEE6-7C4390FFC81D}" dt="2020-10-14T19:24:12.041" v="396"/>
          <ac:grpSpMkLst>
            <pc:docMk/>
            <pc:sldMk cId="0" sldId="259"/>
            <ac:grpSpMk id="2" creationId="{87794BB5-93A3-4368-9707-1696CB88DC33}"/>
          </ac:grpSpMkLst>
        </pc:grpChg>
        <pc:grpChg chg="add">
          <ac:chgData name="Jonathan Wozny" userId="S::jw17m@my.fsu.edu::99e59480-e7ea-493c-be69-aac723b05ca0" providerId="AD" clId="Web-{D9FE94FC-7EF1-4C11-CEE6-7C4390FFC81D}" dt="2020-10-14T19:24:50.120" v="401"/>
          <ac:grpSpMkLst>
            <pc:docMk/>
            <pc:sldMk cId="0" sldId="259"/>
            <ac:grpSpMk id="3" creationId="{37EA3E27-9BC0-4EF3-907F-A9A76168E269}"/>
          </ac:grpSpMkLst>
        </pc:grpChg>
        <pc:grpChg chg="add mod">
          <ac:chgData name="Jonathan Wozny" userId="S::jw17m@my.fsu.edu::99e59480-e7ea-493c-be69-aac723b05ca0" providerId="AD" clId="Web-{D9FE94FC-7EF1-4C11-CEE6-7C4390FFC81D}" dt="2020-10-14T19:25:08.870" v="404" actId="1076"/>
          <ac:grpSpMkLst>
            <pc:docMk/>
            <pc:sldMk cId="0" sldId="259"/>
            <ac:grpSpMk id="4" creationId="{BD6022B9-E94F-4A2B-BD62-863D281EA985}"/>
          </ac:grpSpMkLst>
        </pc:grpChg>
        <pc:picChg chg="del">
          <ac:chgData name="Jonathan Wozny" userId="S::jw17m@my.fsu.edu::99e59480-e7ea-493c-be69-aac723b05ca0" providerId="AD" clId="Web-{D9FE94FC-7EF1-4C11-CEE6-7C4390FFC81D}" dt="2020-10-14T19:02:54.256" v="205"/>
          <ac:picMkLst>
            <pc:docMk/>
            <pc:sldMk cId="0" sldId="259"/>
            <ac:picMk id="208" creationId="{00000000-0000-0000-0000-000000000000}"/>
          </ac:picMkLst>
        </pc:picChg>
        <pc:picChg chg="mod">
          <ac:chgData name="Jonathan Wozny" userId="S::jw17m@my.fsu.edu::99e59480-e7ea-493c-be69-aac723b05ca0" providerId="AD" clId="Web-{D9FE94FC-7EF1-4C11-CEE6-7C4390FFC81D}" dt="2020-10-14T19:03:03.865" v="209" actId="1076"/>
          <ac:picMkLst>
            <pc:docMk/>
            <pc:sldMk cId="0" sldId="259"/>
            <ac:picMk id="209" creationId="{00000000-0000-0000-0000-000000000000}"/>
          </ac:picMkLst>
        </pc:picChg>
        <pc:picChg chg="mod">
          <ac:chgData name="Jonathan Wozny" userId="S::jw17m@my.fsu.edu::99e59480-e7ea-493c-be69-aac723b05ca0" providerId="AD" clId="Web-{D9FE94FC-7EF1-4C11-CEE6-7C4390FFC81D}" dt="2020-10-14T19:02:57.053" v="206" actId="1076"/>
          <ac:picMkLst>
            <pc:docMk/>
            <pc:sldMk cId="0" sldId="259"/>
            <ac:picMk id="210" creationId="{00000000-0000-0000-0000-000000000000}"/>
          </ac:picMkLst>
        </pc:picChg>
        <pc:picChg chg="mod">
          <ac:chgData name="Jonathan Wozny" userId="S::jw17m@my.fsu.edu::99e59480-e7ea-493c-be69-aac723b05ca0" providerId="AD" clId="Web-{D9FE94FC-7EF1-4C11-CEE6-7C4390FFC81D}" dt="2020-10-14T19:05:02.228" v="221" actId="1076"/>
          <ac:picMkLst>
            <pc:docMk/>
            <pc:sldMk cId="0" sldId="259"/>
            <ac:picMk id="212" creationId="{00000000-0000-0000-0000-000000000000}"/>
          </ac:picMkLst>
        </pc:picChg>
      </pc:sldChg>
      <pc:sldChg chg="addSp delSp modSp new del">
        <pc:chgData name="Jonathan Wozny" userId="S::jw17m@my.fsu.edu::99e59480-e7ea-493c-be69-aac723b05ca0" providerId="AD" clId="Web-{D9FE94FC-7EF1-4C11-CEE6-7C4390FFC81D}" dt="2020-10-14T19:25:52.434" v="407"/>
        <pc:sldMkLst>
          <pc:docMk/>
          <pc:sldMk cId="650056832" sldId="292"/>
        </pc:sldMkLst>
        <pc:spChg chg="mod">
          <ac:chgData name="Jonathan Wozny" userId="S::jw17m@my.fsu.edu::99e59480-e7ea-493c-be69-aac723b05ca0" providerId="AD" clId="Web-{D9FE94FC-7EF1-4C11-CEE6-7C4390FFC81D}" dt="2020-10-14T18:53:34.616" v="10" actId="20577"/>
          <ac:spMkLst>
            <pc:docMk/>
            <pc:sldMk cId="650056832" sldId="292"/>
            <ac:spMk id="2" creationId="{F2B193CA-C8F5-49B3-BA0D-8482788FFCE8}"/>
          </ac:spMkLst>
        </pc:spChg>
        <pc:spChg chg="mod">
          <ac:chgData name="Jonathan Wozny" userId="S::jw17m@my.fsu.edu::99e59480-e7ea-493c-be69-aac723b05ca0" providerId="AD" clId="Web-{D9FE94FC-7EF1-4C11-CEE6-7C4390FFC81D}" dt="2020-10-14T18:58:43.749" v="104" actId="20577"/>
          <ac:spMkLst>
            <pc:docMk/>
            <pc:sldMk cId="650056832" sldId="292"/>
            <ac:spMk id="3" creationId="{7C113E39-931B-459D-BB3D-8C9AD45CB730}"/>
          </ac:spMkLst>
        </pc:spChg>
        <pc:spChg chg="mod">
          <ac:chgData name="Jonathan Wozny" userId="S::jw17m@my.fsu.edu::99e59480-e7ea-493c-be69-aac723b05ca0" providerId="AD" clId="Web-{D9FE94FC-7EF1-4C11-CEE6-7C4390FFC81D}" dt="2020-10-14T18:58:51.874" v="121" actId="20577"/>
          <ac:spMkLst>
            <pc:docMk/>
            <pc:sldMk cId="650056832" sldId="292"/>
            <ac:spMk id="4" creationId="{AC574210-52B9-4935-AEA2-3D4E528D6D36}"/>
          </ac:spMkLst>
        </pc:spChg>
        <pc:spChg chg="mod">
          <ac:chgData name="Jonathan Wozny" userId="S::jw17m@my.fsu.edu::99e59480-e7ea-493c-be69-aac723b05ca0" providerId="AD" clId="Web-{D9FE94FC-7EF1-4C11-CEE6-7C4390FFC81D}" dt="2020-10-14T19:01:06.097" v="144" actId="20577"/>
          <ac:spMkLst>
            <pc:docMk/>
            <pc:sldMk cId="650056832" sldId="292"/>
            <ac:spMk id="5" creationId="{D44BBA8F-D175-4D53-A7A5-F81061ACE622}"/>
          </ac:spMkLst>
        </pc:spChg>
        <pc:spChg chg="del mod">
          <ac:chgData name="Jonathan Wozny" userId="S::jw17m@my.fsu.edu::99e59480-e7ea-493c-be69-aac723b05ca0" providerId="AD" clId="Web-{D9FE94FC-7EF1-4C11-CEE6-7C4390FFC81D}" dt="2020-10-14T19:05:45.323" v="226"/>
          <ac:spMkLst>
            <pc:docMk/>
            <pc:sldMk cId="650056832" sldId="292"/>
            <ac:spMk id="6" creationId="{3503215A-A440-4B48-B988-9BD3F2E21F0E}"/>
          </ac:spMkLst>
        </pc:spChg>
        <pc:spChg chg="mod">
          <ac:chgData name="Jonathan Wozny" userId="S::jw17m@my.fsu.edu::99e59480-e7ea-493c-be69-aac723b05ca0" providerId="AD" clId="Web-{D9FE94FC-7EF1-4C11-CEE6-7C4390FFC81D}" dt="2020-10-14T19:01:59.551" v="197" actId="1076"/>
          <ac:spMkLst>
            <pc:docMk/>
            <pc:sldMk cId="650056832" sldId="292"/>
            <ac:spMk id="7" creationId="{D5A593A1-E711-4C49-BFF7-7F416120CFE9}"/>
          </ac:spMkLst>
        </pc:spChg>
        <pc:picChg chg="add del">
          <ac:chgData name="Jonathan Wozny" userId="S::jw17m@my.fsu.edu::99e59480-e7ea-493c-be69-aac723b05ca0" providerId="AD" clId="Web-{D9FE94FC-7EF1-4C11-CEE6-7C4390FFC81D}" dt="2020-10-14T18:54:06.398" v="31"/>
          <ac:picMkLst>
            <pc:docMk/>
            <pc:sldMk cId="650056832" sldId="292"/>
            <ac:picMk id="12" creationId="{82502F6B-5ABB-4DA5-A347-FE00B4382DF8}"/>
          </ac:picMkLst>
        </pc:picChg>
        <pc:picChg chg="add mod">
          <ac:chgData name="Jonathan Wozny" userId="S::jw17m@my.fsu.edu::99e59480-e7ea-493c-be69-aac723b05ca0" providerId="AD" clId="Web-{D9FE94FC-7EF1-4C11-CEE6-7C4390FFC81D}" dt="2020-10-14T18:58:05.748" v="72" actId="14100"/>
          <ac:picMkLst>
            <pc:docMk/>
            <pc:sldMk cId="650056832" sldId="292"/>
            <ac:picMk id="14" creationId="{4FDAEBD0-1C09-4560-A176-10653214C3EF}"/>
          </ac:picMkLst>
        </pc:picChg>
        <pc:picChg chg="add del mod">
          <ac:chgData name="Jonathan Wozny" userId="S::jw17m@my.fsu.edu::99e59480-e7ea-493c-be69-aac723b05ca0" providerId="AD" clId="Web-{D9FE94FC-7EF1-4C11-CEE6-7C4390FFC81D}" dt="2020-10-14T18:55:37.353" v="54"/>
          <ac:picMkLst>
            <pc:docMk/>
            <pc:sldMk cId="650056832" sldId="292"/>
            <ac:picMk id="16" creationId="{01FE421E-E12F-49BA-AF08-E6E5D55E7860}"/>
          </ac:picMkLst>
        </pc:picChg>
        <pc:picChg chg="add mod">
          <ac:chgData name="Jonathan Wozny" userId="S::jw17m@my.fsu.edu::99e59480-e7ea-493c-be69-aac723b05ca0" providerId="AD" clId="Web-{D9FE94FC-7EF1-4C11-CEE6-7C4390FFC81D}" dt="2020-10-14T19:01:51.738" v="196" actId="1076"/>
          <ac:picMkLst>
            <pc:docMk/>
            <pc:sldMk cId="650056832" sldId="292"/>
            <ac:picMk id="18" creationId="{D22C13EF-92D7-45C9-BEE5-5E21B339350B}"/>
          </ac:picMkLst>
        </pc:picChg>
        <pc:picChg chg="add mod">
          <ac:chgData name="Jonathan Wozny" userId="S::jw17m@my.fsu.edu::99e59480-e7ea-493c-be69-aac723b05ca0" providerId="AD" clId="Web-{D9FE94FC-7EF1-4C11-CEE6-7C4390FFC81D}" dt="2020-10-14T18:58:20.951" v="77" actId="1076"/>
          <ac:picMkLst>
            <pc:docMk/>
            <pc:sldMk cId="650056832" sldId="292"/>
            <ac:picMk id="20" creationId="{7E16C1D1-6FCA-4E69-A2EA-604D9109E9E1}"/>
          </ac:picMkLst>
        </pc:picChg>
      </pc:sldChg>
    </pc:docChg>
  </pc:docChgLst>
  <pc:docChgLst>
    <pc:chgData name="Jonathan Wozny" userId="S::jw17m@my.fsu.edu::99e59480-e7ea-493c-be69-aac723b05ca0" providerId="AD" clId="Web-{1FE5AD7E-19FD-5AA6-3B31-A3EE65886438}"/>
    <pc:docChg chg="addSld modSld">
      <pc:chgData name="Jonathan Wozny" userId="S::jw17m@my.fsu.edu::99e59480-e7ea-493c-be69-aac723b05ca0" providerId="AD" clId="Web-{1FE5AD7E-19FD-5AA6-3B31-A3EE65886438}" dt="2020-10-16T01:25:13.673" v="9"/>
      <pc:docMkLst>
        <pc:docMk/>
      </pc:docMkLst>
      <pc:sldChg chg="modSp new">
        <pc:chgData name="Jonathan Wozny" userId="S::jw17m@my.fsu.edu::99e59480-e7ea-493c-be69-aac723b05ca0" providerId="AD" clId="Web-{1FE5AD7E-19FD-5AA6-3B31-A3EE65886438}" dt="2020-10-16T01:25:13.673" v="9"/>
        <pc:sldMkLst>
          <pc:docMk/>
          <pc:sldMk cId="3651966613" sldId="338"/>
        </pc:sldMkLst>
        <pc:spChg chg="mod">
          <ac:chgData name="Jonathan Wozny" userId="S::jw17m@my.fsu.edu::99e59480-e7ea-493c-be69-aac723b05ca0" providerId="AD" clId="Web-{1FE5AD7E-19FD-5AA6-3B31-A3EE65886438}" dt="2020-10-16T01:24:06.859" v="3" actId="20577"/>
          <ac:spMkLst>
            <pc:docMk/>
            <pc:sldMk cId="3651966613" sldId="338"/>
            <ac:spMk id="2" creationId="{848EB03E-CD00-44EF-BD4A-64D5958A8F9E}"/>
          </ac:spMkLst>
        </pc:spChg>
        <pc:graphicFrameChg chg="modGraphic">
          <ac:chgData name="Jonathan Wozny" userId="S::jw17m@my.fsu.edu::99e59480-e7ea-493c-be69-aac723b05ca0" providerId="AD" clId="Web-{1FE5AD7E-19FD-5AA6-3B31-A3EE65886438}" dt="2020-10-16T01:25:13.673" v="9"/>
          <ac:graphicFrameMkLst>
            <pc:docMk/>
            <pc:sldMk cId="3651966613" sldId="338"/>
            <ac:graphicFrameMk id="6" creationId="{7620637A-F9DB-4E75-A7A1-A4EC717D61AD}"/>
          </ac:graphicFrameMkLst>
        </pc:graphicFrameChg>
      </pc:sldChg>
    </pc:docChg>
  </pc:docChgLst>
  <pc:docChgLst>
    <pc:chgData name="Guest User" userId="S::urn:spo:anon#0b7fcaef86466489e50838b056c25b2e6fa25632fb3e894d87cc145e89c56074::" providerId="AD" clId="Web-{5E7A1169-E678-9DC7-D480-AD260392699D}"/>
    <pc:docChg chg="modSld">
      <pc:chgData name="Guest User" userId="S::urn:spo:anon#0b7fcaef86466489e50838b056c25b2e6fa25632fb3e894d87cc145e89c56074::" providerId="AD" clId="Web-{5E7A1169-E678-9DC7-D480-AD260392699D}" dt="2020-10-16T00:58:58.600" v="45" actId="20577"/>
      <pc:docMkLst>
        <pc:docMk/>
      </pc:docMkLst>
      <pc:sldChg chg="modSp">
        <pc:chgData name="Guest User" userId="S::urn:spo:anon#0b7fcaef86466489e50838b056c25b2e6fa25632fb3e894d87cc145e89c56074::" providerId="AD" clId="Web-{5E7A1169-E678-9DC7-D480-AD260392699D}" dt="2020-10-16T00:54:15.014" v="1" actId="20577"/>
        <pc:sldMkLst>
          <pc:docMk/>
          <pc:sldMk cId="1781451485" sldId="300"/>
        </pc:sldMkLst>
        <pc:spChg chg="mod">
          <ac:chgData name="Guest User" userId="S::urn:spo:anon#0b7fcaef86466489e50838b056c25b2e6fa25632fb3e894d87cc145e89c56074::" providerId="AD" clId="Web-{5E7A1169-E678-9DC7-D480-AD260392699D}" dt="2020-10-16T00:54:15.014" v="1" actId="20577"/>
          <ac:spMkLst>
            <pc:docMk/>
            <pc:sldMk cId="1781451485" sldId="300"/>
            <ac:spMk id="8" creationId="{00000000-0000-0000-0000-000000000000}"/>
          </ac:spMkLst>
        </pc:spChg>
      </pc:sldChg>
      <pc:sldChg chg="modSp">
        <pc:chgData name="Guest User" userId="S::urn:spo:anon#0b7fcaef86466489e50838b056c25b2e6fa25632fb3e894d87cc145e89c56074::" providerId="AD" clId="Web-{5E7A1169-E678-9DC7-D480-AD260392699D}" dt="2020-10-16T00:58:40.319" v="15" actId="20577"/>
        <pc:sldMkLst>
          <pc:docMk/>
          <pc:sldMk cId="441564306" sldId="332"/>
        </pc:sldMkLst>
        <pc:spChg chg="mod">
          <ac:chgData name="Guest User" userId="S::urn:spo:anon#0b7fcaef86466489e50838b056c25b2e6fa25632fb3e894d87cc145e89c56074::" providerId="AD" clId="Web-{5E7A1169-E678-9DC7-D480-AD260392699D}" dt="2020-10-16T00:58:40.319" v="15" actId="20577"/>
          <ac:spMkLst>
            <pc:docMk/>
            <pc:sldMk cId="441564306" sldId="332"/>
            <ac:spMk id="316" creationId="{00000000-0000-0000-0000-000000000000}"/>
          </ac:spMkLst>
        </pc:spChg>
      </pc:sldChg>
      <pc:sldChg chg="modSp">
        <pc:chgData name="Guest User" userId="S::urn:spo:anon#0b7fcaef86466489e50838b056c25b2e6fa25632fb3e894d87cc145e89c56074::" providerId="AD" clId="Web-{5E7A1169-E678-9DC7-D480-AD260392699D}" dt="2020-10-16T00:58:58.600" v="45" actId="20577"/>
        <pc:sldMkLst>
          <pc:docMk/>
          <pc:sldMk cId="288218570" sldId="333"/>
        </pc:sldMkLst>
        <pc:spChg chg="mod">
          <ac:chgData name="Guest User" userId="S::urn:spo:anon#0b7fcaef86466489e50838b056c25b2e6fa25632fb3e894d87cc145e89c56074::" providerId="AD" clId="Web-{5E7A1169-E678-9DC7-D480-AD260392699D}" dt="2020-10-16T00:58:58.600" v="45" actId="20577"/>
          <ac:spMkLst>
            <pc:docMk/>
            <pc:sldMk cId="288218570" sldId="333"/>
            <ac:spMk id="316" creationId="{00000000-0000-0000-0000-000000000000}"/>
          </ac:spMkLst>
        </pc:spChg>
      </pc:sldChg>
      <pc:sldChg chg="modSp">
        <pc:chgData name="Guest User" userId="S::urn:spo:anon#0b7fcaef86466489e50838b056c25b2e6fa25632fb3e894d87cc145e89c56074::" providerId="AD" clId="Web-{5E7A1169-E678-9DC7-D480-AD260392699D}" dt="2020-10-16T00:54:06.358" v="0" actId="20577"/>
        <pc:sldMkLst>
          <pc:docMk/>
          <pc:sldMk cId="1185718396" sldId="335"/>
        </pc:sldMkLst>
        <pc:spChg chg="mod">
          <ac:chgData name="Guest User" userId="S::urn:spo:anon#0b7fcaef86466489e50838b056c25b2e6fa25632fb3e894d87cc145e89c56074::" providerId="AD" clId="Web-{5E7A1169-E678-9DC7-D480-AD260392699D}" dt="2020-10-16T00:54:06.358" v="0" actId="20577"/>
          <ac:spMkLst>
            <pc:docMk/>
            <pc:sldMk cId="1185718396" sldId="335"/>
            <ac:spMk id="2" creationId="{00000000-0000-0000-0000-000000000000}"/>
          </ac:spMkLst>
        </pc:spChg>
      </pc:sldChg>
    </pc:docChg>
  </pc:docChgLst>
  <pc:docChgLst>
    <pc:chgData name="Jonathan Wozny" userId="S::jw17m@my.fsu.edu::99e59480-e7ea-493c-be69-aac723b05ca0" providerId="AD" clId="Web-{2ED790F9-B2C9-E318-40BD-7D2DCCB5B02E}"/>
    <pc:docChg chg="delSld modSld sldOrd">
      <pc:chgData name="Jonathan Wozny" userId="S::jw17m@my.fsu.edu::99e59480-e7ea-493c-be69-aac723b05ca0" providerId="AD" clId="Web-{2ED790F9-B2C9-E318-40BD-7D2DCCB5B02E}" dt="2020-10-15T21:17:42.595" v="85"/>
      <pc:docMkLst>
        <pc:docMk/>
      </pc:docMkLst>
      <pc:sldChg chg="modSp">
        <pc:chgData name="Jonathan Wozny" userId="S::jw17m@my.fsu.edu::99e59480-e7ea-493c-be69-aac723b05ca0" providerId="AD" clId="Web-{2ED790F9-B2C9-E318-40BD-7D2DCCB5B02E}" dt="2020-10-15T21:02:07.278" v="24" actId="20577"/>
        <pc:sldMkLst>
          <pc:docMk/>
          <pc:sldMk cId="0" sldId="256"/>
        </pc:sldMkLst>
        <pc:spChg chg="mod">
          <ac:chgData name="Jonathan Wozny" userId="S::jw17m@my.fsu.edu::99e59480-e7ea-493c-be69-aac723b05ca0" providerId="AD" clId="Web-{2ED790F9-B2C9-E318-40BD-7D2DCCB5B02E}" dt="2020-10-15T21:02:07.278" v="24" actId="20577"/>
          <ac:spMkLst>
            <pc:docMk/>
            <pc:sldMk cId="0" sldId="256"/>
            <ac:spMk id="176" creationId="{00000000-0000-0000-0000-000000000000}"/>
          </ac:spMkLst>
        </pc:spChg>
      </pc:sldChg>
      <pc:sldChg chg="modSp">
        <pc:chgData name="Jonathan Wozny" userId="S::jw17m@my.fsu.edu::99e59480-e7ea-493c-be69-aac723b05ca0" providerId="AD" clId="Web-{2ED790F9-B2C9-E318-40BD-7D2DCCB5B02E}" dt="2020-10-15T21:15:08.185" v="26" actId="20577"/>
        <pc:sldMkLst>
          <pc:docMk/>
          <pc:sldMk cId="0" sldId="263"/>
        </pc:sldMkLst>
        <pc:spChg chg="mod">
          <ac:chgData name="Jonathan Wozny" userId="S::jw17m@my.fsu.edu::99e59480-e7ea-493c-be69-aac723b05ca0" providerId="AD" clId="Web-{2ED790F9-B2C9-E318-40BD-7D2DCCB5B02E}" dt="2020-10-15T21:15:08.185" v="26" actId="20577"/>
          <ac:spMkLst>
            <pc:docMk/>
            <pc:sldMk cId="0" sldId="263"/>
            <ac:spMk id="243" creationId="{00000000-0000-0000-0000-000000000000}"/>
          </ac:spMkLst>
        </pc:spChg>
      </pc:sldChg>
      <pc:sldChg chg="del">
        <pc:chgData name="Jonathan Wozny" userId="S::jw17m@my.fsu.edu::99e59480-e7ea-493c-be69-aac723b05ca0" providerId="AD" clId="Web-{2ED790F9-B2C9-E318-40BD-7D2DCCB5B02E}" dt="2020-10-15T21:15:18.545" v="27"/>
        <pc:sldMkLst>
          <pc:docMk/>
          <pc:sldMk cId="797948078" sldId="314"/>
        </pc:sldMkLst>
      </pc:sldChg>
      <pc:sldChg chg="modSp">
        <pc:chgData name="Jonathan Wozny" userId="S::jw17m@my.fsu.edu::99e59480-e7ea-493c-be69-aac723b05ca0" providerId="AD" clId="Web-{2ED790F9-B2C9-E318-40BD-7D2DCCB5B02E}" dt="2020-10-15T21:15:25.092" v="29" actId="20577"/>
        <pc:sldMkLst>
          <pc:docMk/>
          <pc:sldMk cId="1575467557" sldId="315"/>
        </pc:sldMkLst>
        <pc:spChg chg="mod">
          <ac:chgData name="Jonathan Wozny" userId="S::jw17m@my.fsu.edu::99e59480-e7ea-493c-be69-aac723b05ca0" providerId="AD" clId="Web-{2ED790F9-B2C9-E318-40BD-7D2DCCB5B02E}" dt="2020-10-15T21:15:25.092" v="29" actId="20577"/>
          <ac:spMkLst>
            <pc:docMk/>
            <pc:sldMk cId="1575467557" sldId="315"/>
            <ac:spMk id="254" creationId="{00000000-0000-0000-0000-000000000000}"/>
          </ac:spMkLst>
        </pc:spChg>
      </pc:sldChg>
      <pc:sldChg chg="modSp ord modNotes">
        <pc:chgData name="Jonathan Wozny" userId="S::jw17m@my.fsu.edu::99e59480-e7ea-493c-be69-aac723b05ca0" providerId="AD" clId="Web-{2ED790F9-B2C9-E318-40BD-7D2DCCB5B02E}" dt="2020-10-15T21:17:42.595" v="85"/>
        <pc:sldMkLst>
          <pc:docMk/>
          <pc:sldMk cId="672486462" sldId="316"/>
        </pc:sldMkLst>
        <pc:spChg chg="mod">
          <ac:chgData name="Jonathan Wozny" userId="S::jw17m@my.fsu.edu::99e59480-e7ea-493c-be69-aac723b05ca0" providerId="AD" clId="Web-{2ED790F9-B2C9-E318-40BD-7D2DCCB5B02E}" dt="2020-10-15T21:15:30.889" v="31" actId="20577"/>
          <ac:spMkLst>
            <pc:docMk/>
            <pc:sldMk cId="672486462" sldId="316"/>
            <ac:spMk id="254" creationId="{00000000-0000-0000-0000-000000000000}"/>
          </ac:spMkLst>
        </pc:spChg>
      </pc:sldChg>
      <pc:sldChg chg="modSp">
        <pc:chgData name="Jonathan Wozny" userId="S::jw17m@my.fsu.edu::99e59480-e7ea-493c-be69-aac723b05ca0" providerId="AD" clId="Web-{2ED790F9-B2C9-E318-40BD-7D2DCCB5B02E}" dt="2020-10-15T21:15:44.655" v="38" actId="20577"/>
        <pc:sldMkLst>
          <pc:docMk/>
          <pc:sldMk cId="1648630531" sldId="317"/>
        </pc:sldMkLst>
        <pc:spChg chg="mod">
          <ac:chgData name="Jonathan Wozny" userId="S::jw17m@my.fsu.edu::99e59480-e7ea-493c-be69-aac723b05ca0" providerId="AD" clId="Web-{2ED790F9-B2C9-E318-40BD-7D2DCCB5B02E}" dt="2020-10-15T21:15:44.655" v="38" actId="20577"/>
          <ac:spMkLst>
            <pc:docMk/>
            <pc:sldMk cId="1648630531" sldId="317"/>
            <ac:spMk id="254" creationId="{00000000-0000-0000-0000-000000000000}"/>
          </ac:spMkLst>
        </pc:spChg>
      </pc:sldChg>
    </pc:docChg>
  </pc:docChgLst>
  <pc:docChgLst>
    <pc:chgData name="Jonathan Wozny" userId="S::jw17m@my.fsu.edu::99e59480-e7ea-493c-be69-aac723b05ca0" providerId="AD" clId="Web-{85632FAF-3F53-4DCB-FE52-1EAD77E4ADB2}"/>
    <pc:docChg chg="modSld">
      <pc:chgData name="Jonathan Wozny" userId="S::jw17m@my.fsu.edu::99e59480-e7ea-493c-be69-aac723b05ca0" providerId="AD" clId="Web-{85632FAF-3F53-4DCB-FE52-1EAD77E4ADB2}" dt="2020-10-16T01:02:24.607" v="0"/>
      <pc:docMkLst>
        <pc:docMk/>
      </pc:docMkLst>
      <pc:sldChg chg="delSp">
        <pc:chgData name="Jonathan Wozny" userId="S::jw17m@my.fsu.edu::99e59480-e7ea-493c-be69-aac723b05ca0" providerId="AD" clId="Web-{85632FAF-3F53-4DCB-FE52-1EAD77E4ADB2}" dt="2020-10-16T01:02:24.607" v="0"/>
        <pc:sldMkLst>
          <pc:docMk/>
          <pc:sldMk cId="196486344" sldId="294"/>
        </pc:sldMkLst>
        <pc:spChg chg="del">
          <ac:chgData name="Jonathan Wozny" userId="S::jw17m@my.fsu.edu::99e59480-e7ea-493c-be69-aac723b05ca0" providerId="AD" clId="Web-{85632FAF-3F53-4DCB-FE52-1EAD77E4ADB2}" dt="2020-10-16T01:02:24.607" v="0"/>
          <ac:spMkLst>
            <pc:docMk/>
            <pc:sldMk cId="196486344" sldId="294"/>
            <ac:spMk id="272" creationId="{00000000-0000-0000-0000-000000000000}"/>
          </ac:spMkLst>
        </pc:spChg>
      </pc:sldChg>
    </pc:docChg>
  </pc:docChgLst>
  <pc:docChgLst>
    <pc:chgData name="Jonathan Wozny" userId="S::jw17m@my.fsu.edu::99e59480-e7ea-493c-be69-aac723b05ca0" providerId="AD" clId="Web-{693217D2-8565-4156-945A-C6C012103C23}"/>
    <pc:docChg chg="modSld">
      <pc:chgData name="Jonathan Wozny" userId="S::jw17m@my.fsu.edu::99e59480-e7ea-493c-be69-aac723b05ca0" providerId="AD" clId="Web-{693217D2-8565-4156-945A-C6C012103C23}" dt="2020-10-15T22:11:34.900" v="104" actId="20577"/>
      <pc:docMkLst>
        <pc:docMk/>
      </pc:docMkLst>
      <pc:sldChg chg="modSp">
        <pc:chgData name="Jonathan Wozny" userId="S::jw17m@my.fsu.edu::99e59480-e7ea-493c-be69-aac723b05ca0" providerId="AD" clId="Web-{693217D2-8565-4156-945A-C6C012103C23}" dt="2020-10-15T22:11:34.900" v="104" actId="20577"/>
        <pc:sldMkLst>
          <pc:docMk/>
          <pc:sldMk cId="0" sldId="271"/>
        </pc:sldMkLst>
        <pc:graphicFrameChg chg="modGraphic">
          <ac:chgData name="Jonathan Wozny" userId="S::jw17m@my.fsu.edu::99e59480-e7ea-493c-be69-aac723b05ca0" providerId="AD" clId="Web-{693217D2-8565-4156-945A-C6C012103C23}" dt="2020-10-15T22:11:34.900" v="104" actId="20577"/>
          <ac:graphicFrameMkLst>
            <pc:docMk/>
            <pc:sldMk cId="0" sldId="271"/>
            <ac:graphicFrameMk id="1447" creationId="{698CED77-053D-41C4-9D77-D42A0CF883A1}"/>
          </ac:graphicFrameMkLst>
        </pc:graphicFrameChg>
      </pc:sldChg>
      <pc:sldChg chg="modSp">
        <pc:chgData name="Jonathan Wozny" userId="S::jw17m@my.fsu.edu::99e59480-e7ea-493c-be69-aac723b05ca0" providerId="AD" clId="Web-{693217D2-8565-4156-945A-C6C012103C23}" dt="2020-10-15T22:04:01.499" v="47" actId="20577"/>
        <pc:sldMkLst>
          <pc:docMk/>
          <pc:sldMk cId="0" sldId="272"/>
        </pc:sldMkLst>
        <pc:spChg chg="mod">
          <ac:chgData name="Jonathan Wozny" userId="S::jw17m@my.fsu.edu::99e59480-e7ea-493c-be69-aac723b05ca0" providerId="AD" clId="Web-{693217D2-8565-4156-945A-C6C012103C23}" dt="2020-10-15T22:04:01.499" v="47" actId="20577"/>
          <ac:spMkLst>
            <pc:docMk/>
            <pc:sldMk cId="0" sldId="272"/>
            <ac:spMk id="326" creationId="{00000000-0000-0000-0000-000000000000}"/>
          </ac:spMkLst>
        </pc:spChg>
      </pc:sldChg>
      <pc:sldChg chg="modSp">
        <pc:chgData name="Jonathan Wozny" userId="S::jw17m@my.fsu.edu::99e59480-e7ea-493c-be69-aac723b05ca0" providerId="AD" clId="Web-{693217D2-8565-4156-945A-C6C012103C23}" dt="2020-10-15T22:09:24.209" v="78" actId="14100"/>
        <pc:sldMkLst>
          <pc:docMk/>
          <pc:sldMk cId="1781451485" sldId="300"/>
        </pc:sldMkLst>
        <pc:spChg chg="mod">
          <ac:chgData name="Jonathan Wozny" userId="S::jw17m@my.fsu.edu::99e59480-e7ea-493c-be69-aac723b05ca0" providerId="AD" clId="Web-{693217D2-8565-4156-945A-C6C012103C23}" dt="2020-10-15T22:09:24.209" v="78" actId="14100"/>
          <ac:spMkLst>
            <pc:docMk/>
            <pc:sldMk cId="1781451485" sldId="300"/>
            <ac:spMk id="9" creationId="{00000000-0000-0000-0000-000000000000}"/>
          </ac:spMkLst>
        </pc:spChg>
      </pc:sldChg>
      <pc:sldChg chg="modSp">
        <pc:chgData name="Jonathan Wozny" userId="S::jw17m@my.fsu.edu::99e59480-e7ea-493c-be69-aac723b05ca0" providerId="AD" clId="Web-{693217D2-8565-4156-945A-C6C012103C23}" dt="2020-10-15T22:09:35.460" v="79" actId="14100"/>
        <pc:sldMkLst>
          <pc:docMk/>
          <pc:sldMk cId="45653129" sldId="301"/>
        </pc:sldMkLst>
        <pc:spChg chg="mod">
          <ac:chgData name="Jonathan Wozny" userId="S::jw17m@my.fsu.edu::99e59480-e7ea-493c-be69-aac723b05ca0" providerId="AD" clId="Web-{693217D2-8565-4156-945A-C6C012103C23}" dt="2020-10-15T22:09:35.460" v="79" actId="14100"/>
          <ac:spMkLst>
            <pc:docMk/>
            <pc:sldMk cId="45653129" sldId="301"/>
            <ac:spMk id="9" creationId="{00000000-0000-0000-0000-000000000000}"/>
          </ac:spMkLst>
        </pc:spChg>
      </pc:sldChg>
      <pc:sldChg chg="modSp">
        <pc:chgData name="Jonathan Wozny" userId="S::jw17m@my.fsu.edu::99e59480-e7ea-493c-be69-aac723b05ca0" providerId="AD" clId="Web-{693217D2-8565-4156-945A-C6C012103C23}" dt="2020-10-15T22:09:40.678" v="80" actId="14100"/>
        <pc:sldMkLst>
          <pc:docMk/>
          <pc:sldMk cId="1310984304" sldId="302"/>
        </pc:sldMkLst>
        <pc:spChg chg="mod">
          <ac:chgData name="Jonathan Wozny" userId="S::jw17m@my.fsu.edu::99e59480-e7ea-493c-be69-aac723b05ca0" providerId="AD" clId="Web-{693217D2-8565-4156-945A-C6C012103C23}" dt="2020-10-15T22:09:40.678" v="80" actId="14100"/>
          <ac:spMkLst>
            <pc:docMk/>
            <pc:sldMk cId="1310984304" sldId="302"/>
            <ac:spMk id="9" creationId="{00000000-0000-0000-0000-000000000000}"/>
          </ac:spMkLst>
        </pc:spChg>
      </pc:sldChg>
      <pc:sldChg chg="modSp">
        <pc:chgData name="Jonathan Wozny" userId="S::jw17m@my.fsu.edu::99e59480-e7ea-493c-be69-aac723b05ca0" providerId="AD" clId="Web-{693217D2-8565-4156-945A-C6C012103C23}" dt="2020-10-15T22:09:05.146" v="66" actId="14100"/>
        <pc:sldMkLst>
          <pc:docMk/>
          <pc:sldMk cId="1213259374" sldId="303"/>
        </pc:sldMkLst>
        <pc:spChg chg="mod">
          <ac:chgData name="Jonathan Wozny" userId="S::jw17m@my.fsu.edu::99e59480-e7ea-493c-be69-aac723b05ca0" providerId="AD" clId="Web-{693217D2-8565-4156-945A-C6C012103C23}" dt="2020-10-15T22:09:05.146" v="66" actId="14100"/>
          <ac:spMkLst>
            <pc:docMk/>
            <pc:sldMk cId="1213259374" sldId="303"/>
            <ac:spMk id="9" creationId="{00000000-0000-0000-0000-000000000000}"/>
          </ac:spMkLst>
        </pc:spChg>
      </pc:sldChg>
    </pc:docChg>
  </pc:docChgLst>
  <pc:docChgLst>
    <pc:chgData name="Austin LaFever" userId="S::all15g@my.fsu.edu::4ef93f6f-5177-41b8-ab96-9fc6add85814" providerId="AD" clId="Web-{744BC61B-2A60-0385-454B-23B94C8A61C2}"/>
    <pc:docChg chg="modSld">
      <pc:chgData name="Austin LaFever" userId="S::all15g@my.fsu.edu::4ef93f6f-5177-41b8-ab96-9fc6add85814" providerId="AD" clId="Web-{744BC61B-2A60-0385-454B-23B94C8A61C2}" dt="2020-10-15T23:00:40.193" v="33" actId="20577"/>
      <pc:docMkLst>
        <pc:docMk/>
      </pc:docMkLst>
      <pc:sldChg chg="addSp delSp modSp">
        <pc:chgData name="Austin LaFever" userId="S::all15g@my.fsu.edu::4ef93f6f-5177-41b8-ab96-9fc6add85814" providerId="AD" clId="Web-{744BC61B-2A60-0385-454B-23B94C8A61C2}" dt="2020-10-15T23:00:06.301" v="27" actId="14100"/>
        <pc:sldMkLst>
          <pc:docMk/>
          <pc:sldMk cId="0" sldId="275"/>
        </pc:sldMkLst>
        <pc:graphicFrameChg chg="add del mod">
          <ac:chgData name="Austin LaFever" userId="S::all15g@my.fsu.edu::4ef93f6f-5177-41b8-ab96-9fc6add85814" providerId="AD" clId="Web-{744BC61B-2A60-0385-454B-23B94C8A61C2}" dt="2020-10-15T22:54:04.383" v="17"/>
          <ac:graphicFrameMkLst>
            <pc:docMk/>
            <pc:sldMk cId="0" sldId="275"/>
            <ac:graphicFrameMk id="3" creationId="{538E0B33-E17F-418C-AE33-40B49184E204}"/>
          </ac:graphicFrameMkLst>
        </pc:graphicFrameChg>
        <pc:picChg chg="add del mod">
          <ac:chgData name="Austin LaFever" userId="S::all15g@my.fsu.edu::4ef93f6f-5177-41b8-ab96-9fc6add85814" providerId="AD" clId="Web-{744BC61B-2A60-0385-454B-23B94C8A61C2}" dt="2020-10-15T22:59:56.411" v="24"/>
          <ac:picMkLst>
            <pc:docMk/>
            <pc:sldMk cId="0" sldId="275"/>
            <ac:picMk id="4" creationId="{0EFEF99A-7F9A-4C28-BB54-873061A92290}"/>
          </ac:picMkLst>
        </pc:picChg>
        <pc:picChg chg="add del mod">
          <ac:chgData name="Austin LaFever" userId="S::all15g@my.fsu.edu::4ef93f6f-5177-41b8-ab96-9fc6add85814" providerId="AD" clId="Web-{744BC61B-2A60-0385-454B-23B94C8A61C2}" dt="2020-10-15T22:59:22.691" v="23"/>
          <ac:picMkLst>
            <pc:docMk/>
            <pc:sldMk cId="0" sldId="275"/>
            <ac:picMk id="5" creationId="{672F34C2-F5BC-44B8-B41E-E7BB1952394B}"/>
          </ac:picMkLst>
        </pc:picChg>
        <pc:picChg chg="add mod">
          <ac:chgData name="Austin LaFever" userId="S::all15g@my.fsu.edu::4ef93f6f-5177-41b8-ab96-9fc6add85814" providerId="AD" clId="Web-{744BC61B-2A60-0385-454B-23B94C8A61C2}" dt="2020-10-15T23:00:06.301" v="27" actId="14100"/>
          <ac:picMkLst>
            <pc:docMk/>
            <pc:sldMk cId="0" sldId="275"/>
            <ac:picMk id="6" creationId="{8BDBF0ED-CE78-4EDA-B5E8-A9651FB3B442}"/>
          </ac:picMkLst>
        </pc:picChg>
      </pc:sldChg>
      <pc:sldChg chg="modSp">
        <pc:chgData name="Austin LaFever" userId="S::all15g@my.fsu.edu::4ef93f6f-5177-41b8-ab96-9fc6add85814" providerId="AD" clId="Web-{744BC61B-2A60-0385-454B-23B94C8A61C2}" dt="2020-10-15T22:34:52.392" v="14" actId="20577"/>
        <pc:sldMkLst>
          <pc:docMk/>
          <pc:sldMk cId="0" sldId="281"/>
        </pc:sldMkLst>
        <pc:spChg chg="mod">
          <ac:chgData name="Austin LaFever" userId="S::all15g@my.fsu.edu::4ef93f6f-5177-41b8-ab96-9fc6add85814" providerId="AD" clId="Web-{744BC61B-2A60-0385-454B-23B94C8A61C2}" dt="2020-10-15T22:34:52.392" v="14" actId="20577"/>
          <ac:spMkLst>
            <pc:docMk/>
            <pc:sldMk cId="0" sldId="281"/>
            <ac:spMk id="398" creationId="{00000000-0000-0000-0000-000000000000}"/>
          </ac:spMkLst>
        </pc:spChg>
      </pc:sldChg>
      <pc:sldChg chg="modSp">
        <pc:chgData name="Austin LaFever" userId="S::all15g@my.fsu.edu::4ef93f6f-5177-41b8-ab96-9fc6add85814" providerId="AD" clId="Web-{744BC61B-2A60-0385-454B-23B94C8A61C2}" dt="2020-10-15T22:30:50.884" v="9" actId="14100"/>
        <pc:sldMkLst>
          <pc:docMk/>
          <pc:sldMk cId="362665691" sldId="299"/>
        </pc:sldMkLst>
        <pc:spChg chg="mod">
          <ac:chgData name="Austin LaFever" userId="S::all15g@my.fsu.edu::4ef93f6f-5177-41b8-ab96-9fc6add85814" providerId="AD" clId="Web-{744BC61B-2A60-0385-454B-23B94C8A61C2}" dt="2020-10-15T22:30:50.884" v="9" actId="14100"/>
          <ac:spMkLst>
            <pc:docMk/>
            <pc:sldMk cId="362665691" sldId="299"/>
            <ac:spMk id="9" creationId="{00000000-0000-0000-0000-000000000000}"/>
          </ac:spMkLst>
        </pc:spChg>
      </pc:sldChg>
      <pc:sldChg chg="modSp">
        <pc:chgData name="Austin LaFever" userId="S::all15g@my.fsu.edu::4ef93f6f-5177-41b8-ab96-9fc6add85814" providerId="AD" clId="Web-{744BC61B-2A60-0385-454B-23B94C8A61C2}" dt="2020-10-15T22:27:23.815" v="7" actId="20577"/>
        <pc:sldMkLst>
          <pc:docMk/>
          <pc:sldMk cId="1465922830" sldId="318"/>
        </pc:sldMkLst>
        <pc:spChg chg="mod">
          <ac:chgData name="Austin LaFever" userId="S::all15g@my.fsu.edu::4ef93f6f-5177-41b8-ab96-9fc6add85814" providerId="AD" clId="Web-{744BC61B-2A60-0385-454B-23B94C8A61C2}" dt="2020-10-15T22:27:23.815" v="7" actId="20577"/>
          <ac:spMkLst>
            <pc:docMk/>
            <pc:sldMk cId="1465922830" sldId="318"/>
            <ac:spMk id="3" creationId="{00000000-0000-0000-0000-000000000000}"/>
          </ac:spMkLst>
        </pc:spChg>
      </pc:sldChg>
      <pc:sldChg chg="modSp">
        <pc:chgData name="Austin LaFever" userId="S::all15g@my.fsu.edu::4ef93f6f-5177-41b8-ab96-9fc6add85814" providerId="AD" clId="Web-{744BC61B-2A60-0385-454B-23B94C8A61C2}" dt="2020-10-15T23:00:40.193" v="33" actId="20577"/>
        <pc:sldMkLst>
          <pc:docMk/>
          <pc:sldMk cId="1081748156" sldId="323"/>
        </pc:sldMkLst>
        <pc:spChg chg="mod">
          <ac:chgData name="Austin LaFever" userId="S::all15g@my.fsu.edu::4ef93f6f-5177-41b8-ab96-9fc6add85814" providerId="AD" clId="Web-{744BC61B-2A60-0385-454B-23B94C8A61C2}" dt="2020-10-15T23:00:40.193" v="33" actId="20577"/>
          <ac:spMkLst>
            <pc:docMk/>
            <pc:sldMk cId="1081748156" sldId="323"/>
            <ac:spMk id="176" creationId="{00000000-0000-0000-0000-000000000000}"/>
          </ac:spMkLst>
        </pc:spChg>
      </pc:sldChg>
    </pc:docChg>
  </pc:docChgLst>
  <pc:docChgLst>
    <pc:chgData name="Jonathan Wozny" userId="S::jw17m@my.fsu.edu::99e59480-e7ea-493c-be69-aac723b05ca0" providerId="AD" clId="Web-{C66A0019-C01C-6792-BF10-5AB411778EAB}"/>
    <pc:docChg chg="addSld delSld modSld sldOrd">
      <pc:chgData name="Jonathan Wozny" userId="S::jw17m@my.fsu.edu::99e59480-e7ea-493c-be69-aac723b05ca0" providerId="AD" clId="Web-{C66A0019-C01C-6792-BF10-5AB411778EAB}" dt="2020-10-15T22:00:06.428" v="579" actId="1076"/>
      <pc:docMkLst>
        <pc:docMk/>
      </pc:docMkLst>
      <pc:sldChg chg="modSp ord">
        <pc:chgData name="Jonathan Wozny" userId="S::jw17m@my.fsu.edu::99e59480-e7ea-493c-be69-aac723b05ca0" providerId="AD" clId="Web-{C66A0019-C01C-6792-BF10-5AB411778EAB}" dt="2020-10-15T21:34:42.842" v="417" actId="20577"/>
        <pc:sldMkLst>
          <pc:docMk/>
          <pc:sldMk cId="0" sldId="265"/>
        </pc:sldMkLst>
        <pc:spChg chg="mod">
          <ac:chgData name="Jonathan Wozny" userId="S::jw17m@my.fsu.edu::99e59480-e7ea-493c-be69-aac723b05ca0" providerId="AD" clId="Web-{C66A0019-C01C-6792-BF10-5AB411778EAB}" dt="2020-10-15T21:34:42.842" v="417" actId="20577"/>
          <ac:spMkLst>
            <pc:docMk/>
            <pc:sldMk cId="0" sldId="265"/>
            <ac:spMk id="262" creationId="{00000000-0000-0000-0000-000000000000}"/>
          </ac:spMkLst>
        </pc:spChg>
      </pc:sldChg>
      <pc:sldChg chg="ord">
        <pc:chgData name="Jonathan Wozny" userId="S::jw17m@my.fsu.edu::99e59480-e7ea-493c-be69-aac723b05ca0" providerId="AD" clId="Web-{C66A0019-C01C-6792-BF10-5AB411778EAB}" dt="2020-10-15T21:44:18.685" v="541"/>
        <pc:sldMkLst>
          <pc:docMk/>
          <pc:sldMk cId="0" sldId="267"/>
        </pc:sldMkLst>
      </pc:sldChg>
      <pc:sldChg chg="addSp delSp modSp">
        <pc:chgData name="Jonathan Wozny" userId="S::jw17m@my.fsu.edu::99e59480-e7ea-493c-be69-aac723b05ca0" providerId="AD" clId="Web-{C66A0019-C01C-6792-BF10-5AB411778EAB}" dt="2020-10-15T22:00:06.428" v="579" actId="1076"/>
        <pc:sldMkLst>
          <pc:docMk/>
          <pc:sldMk cId="0" sldId="271"/>
        </pc:sldMkLst>
        <pc:graphicFrameChg chg="add del mod modGraphic">
          <ac:chgData name="Jonathan Wozny" userId="S::jw17m@my.fsu.edu::99e59480-e7ea-493c-be69-aac723b05ca0" providerId="AD" clId="Web-{C66A0019-C01C-6792-BF10-5AB411778EAB}" dt="2020-10-15T21:58:26.191" v="558"/>
          <ac:graphicFrameMkLst>
            <pc:docMk/>
            <pc:sldMk cId="0" sldId="271"/>
            <ac:graphicFrameMk id="3" creationId="{8026E73E-DDA6-4293-9793-DD17172C06AF}"/>
          </ac:graphicFrameMkLst>
        </pc:graphicFrameChg>
        <pc:graphicFrameChg chg="add mod modGraphic">
          <ac:chgData name="Jonathan Wozny" userId="S::jw17m@my.fsu.edu::99e59480-e7ea-493c-be69-aac723b05ca0" providerId="AD" clId="Web-{C66A0019-C01C-6792-BF10-5AB411778EAB}" dt="2020-10-15T22:00:06.428" v="579" actId="1076"/>
          <ac:graphicFrameMkLst>
            <pc:docMk/>
            <pc:sldMk cId="0" sldId="271"/>
            <ac:graphicFrameMk id="1447" creationId="{698CED77-053D-41C4-9D77-D42A0CF883A1}"/>
          </ac:graphicFrameMkLst>
        </pc:graphicFrameChg>
      </pc:sldChg>
      <pc:sldChg chg="del">
        <pc:chgData name="Jonathan Wozny" userId="S::jw17m@my.fsu.edu::99e59480-e7ea-493c-be69-aac723b05ca0" providerId="AD" clId="Web-{C66A0019-C01C-6792-BF10-5AB411778EAB}" dt="2020-10-15T21:27:43.957" v="203"/>
        <pc:sldMkLst>
          <pc:docMk/>
          <pc:sldMk cId="0" sldId="276"/>
        </pc:sldMkLst>
      </pc:sldChg>
      <pc:sldChg chg="del">
        <pc:chgData name="Jonathan Wozny" userId="S::jw17m@my.fsu.edu::99e59480-e7ea-493c-be69-aac723b05ca0" providerId="AD" clId="Web-{C66A0019-C01C-6792-BF10-5AB411778EAB}" dt="2020-10-15T21:27:43.941" v="202"/>
        <pc:sldMkLst>
          <pc:docMk/>
          <pc:sldMk cId="0" sldId="277"/>
        </pc:sldMkLst>
      </pc:sldChg>
      <pc:sldChg chg="del">
        <pc:chgData name="Jonathan Wozny" userId="S::jw17m@my.fsu.edu::99e59480-e7ea-493c-be69-aac723b05ca0" providerId="AD" clId="Web-{C66A0019-C01C-6792-BF10-5AB411778EAB}" dt="2020-10-15T21:27:43.941" v="201"/>
        <pc:sldMkLst>
          <pc:docMk/>
          <pc:sldMk cId="0" sldId="278"/>
        </pc:sldMkLst>
      </pc:sldChg>
      <pc:sldChg chg="del">
        <pc:chgData name="Jonathan Wozny" userId="S::jw17m@my.fsu.edu::99e59480-e7ea-493c-be69-aac723b05ca0" providerId="AD" clId="Web-{C66A0019-C01C-6792-BF10-5AB411778EAB}" dt="2020-10-15T21:27:10.174" v="198"/>
        <pc:sldMkLst>
          <pc:docMk/>
          <pc:sldMk cId="0" sldId="279"/>
        </pc:sldMkLst>
      </pc:sldChg>
      <pc:sldChg chg="del">
        <pc:chgData name="Jonathan Wozny" userId="S::jw17m@my.fsu.edu::99e59480-e7ea-493c-be69-aac723b05ca0" providerId="AD" clId="Web-{C66A0019-C01C-6792-BF10-5AB411778EAB}" dt="2020-10-15T21:27:00.924" v="196"/>
        <pc:sldMkLst>
          <pc:docMk/>
          <pc:sldMk cId="0" sldId="280"/>
        </pc:sldMkLst>
      </pc:sldChg>
      <pc:sldChg chg="ord">
        <pc:chgData name="Jonathan Wozny" userId="S::jw17m@my.fsu.edu::99e59480-e7ea-493c-be69-aac723b05ca0" providerId="AD" clId="Web-{C66A0019-C01C-6792-BF10-5AB411778EAB}" dt="2020-10-15T21:26:21.736" v="194"/>
        <pc:sldMkLst>
          <pc:docMk/>
          <pc:sldMk cId="0" sldId="281"/>
        </pc:sldMkLst>
      </pc:sldChg>
      <pc:sldChg chg="del">
        <pc:chgData name="Jonathan Wozny" userId="S::jw17m@my.fsu.edu::99e59480-e7ea-493c-be69-aac723b05ca0" providerId="AD" clId="Web-{C66A0019-C01C-6792-BF10-5AB411778EAB}" dt="2020-10-15T21:27:07.127" v="197"/>
        <pc:sldMkLst>
          <pc:docMk/>
          <pc:sldMk cId="0" sldId="282"/>
        </pc:sldMkLst>
      </pc:sldChg>
      <pc:sldChg chg="ord">
        <pc:chgData name="Jonathan Wozny" userId="S::jw17m@my.fsu.edu::99e59480-e7ea-493c-be69-aac723b05ca0" providerId="AD" clId="Web-{C66A0019-C01C-6792-BF10-5AB411778EAB}" dt="2020-10-15T21:26:35.236" v="195"/>
        <pc:sldMkLst>
          <pc:docMk/>
          <pc:sldMk cId="0" sldId="283"/>
        </pc:sldMkLst>
      </pc:sldChg>
      <pc:sldChg chg="add del">
        <pc:chgData name="Jonathan Wozny" userId="S::jw17m@my.fsu.edu::99e59480-e7ea-493c-be69-aac723b05ca0" providerId="AD" clId="Web-{C66A0019-C01C-6792-BF10-5AB411778EAB}" dt="2020-10-15T21:27:17.675" v="200"/>
        <pc:sldMkLst>
          <pc:docMk/>
          <pc:sldMk cId="0" sldId="284"/>
        </pc:sldMkLst>
      </pc:sldChg>
      <pc:sldChg chg="modNotes">
        <pc:chgData name="Jonathan Wozny" userId="S::jw17m@my.fsu.edu::99e59480-e7ea-493c-be69-aac723b05ca0" providerId="AD" clId="Web-{C66A0019-C01C-6792-BF10-5AB411778EAB}" dt="2020-10-15T21:20:16.961" v="9"/>
        <pc:sldMkLst>
          <pc:docMk/>
          <pc:sldMk cId="1628994084" sldId="306"/>
        </pc:sldMkLst>
      </pc:sldChg>
      <pc:sldChg chg="modNotes">
        <pc:chgData name="Jonathan Wozny" userId="S::jw17m@my.fsu.edu::99e59480-e7ea-493c-be69-aac723b05ca0" providerId="AD" clId="Web-{C66A0019-C01C-6792-BF10-5AB411778EAB}" dt="2020-10-15T21:31:44.181" v="223"/>
        <pc:sldMkLst>
          <pc:docMk/>
          <pc:sldMk cId="1678545068" sldId="308"/>
        </pc:sldMkLst>
      </pc:sldChg>
      <pc:sldChg chg="modSp">
        <pc:chgData name="Jonathan Wozny" userId="S::jw17m@my.fsu.edu::99e59480-e7ea-493c-be69-aac723b05ca0" providerId="AD" clId="Web-{C66A0019-C01C-6792-BF10-5AB411778EAB}" dt="2020-10-15T21:38:35.036" v="457" actId="1076"/>
        <pc:sldMkLst>
          <pc:docMk/>
          <pc:sldMk cId="1575467557" sldId="315"/>
        </pc:sldMkLst>
        <pc:spChg chg="mod">
          <ac:chgData name="Jonathan Wozny" userId="S::jw17m@my.fsu.edu::99e59480-e7ea-493c-be69-aac723b05ca0" providerId="AD" clId="Web-{C66A0019-C01C-6792-BF10-5AB411778EAB}" dt="2020-10-15T21:38:30.848" v="456" actId="1076"/>
          <ac:spMkLst>
            <pc:docMk/>
            <pc:sldMk cId="1575467557" sldId="315"/>
            <ac:spMk id="2" creationId="{00000000-0000-0000-0000-000000000000}"/>
          </ac:spMkLst>
        </pc:spChg>
        <pc:spChg chg="mod">
          <ac:chgData name="Jonathan Wozny" userId="S::jw17m@my.fsu.edu::99e59480-e7ea-493c-be69-aac723b05ca0" providerId="AD" clId="Web-{C66A0019-C01C-6792-BF10-5AB411778EAB}" dt="2020-10-15T21:38:35.036" v="457" actId="1076"/>
          <ac:spMkLst>
            <pc:docMk/>
            <pc:sldMk cId="1575467557" sldId="315"/>
            <ac:spMk id="8" creationId="{00000000-0000-0000-0000-000000000000}"/>
          </ac:spMkLst>
        </pc:spChg>
        <pc:grpChg chg="mod">
          <ac:chgData name="Jonathan Wozny" userId="S::jw17m@my.fsu.edu::99e59480-e7ea-493c-be69-aac723b05ca0" providerId="AD" clId="Web-{C66A0019-C01C-6792-BF10-5AB411778EAB}" dt="2020-10-15T21:38:18.988" v="455" actId="1076"/>
          <ac:grpSpMkLst>
            <pc:docMk/>
            <pc:sldMk cId="1575467557" sldId="315"/>
            <ac:grpSpMk id="5" creationId="{00000000-0000-0000-0000-000000000000}"/>
          </ac:grpSpMkLst>
        </pc:grpChg>
      </pc:sldChg>
      <pc:sldChg chg="modSp">
        <pc:chgData name="Jonathan Wozny" userId="S::jw17m@my.fsu.edu::99e59480-e7ea-493c-be69-aac723b05ca0" providerId="AD" clId="Web-{C66A0019-C01C-6792-BF10-5AB411778EAB}" dt="2020-10-15T21:23:46.919" v="93" actId="20577"/>
        <pc:sldMkLst>
          <pc:docMk/>
          <pc:sldMk cId="1465922830" sldId="318"/>
        </pc:sldMkLst>
        <pc:spChg chg="mod">
          <ac:chgData name="Jonathan Wozny" userId="S::jw17m@my.fsu.edu::99e59480-e7ea-493c-be69-aac723b05ca0" providerId="AD" clId="Web-{C66A0019-C01C-6792-BF10-5AB411778EAB}" dt="2020-10-15T21:23:46.919" v="93" actId="20577"/>
          <ac:spMkLst>
            <pc:docMk/>
            <pc:sldMk cId="1465922830" sldId="318"/>
            <ac:spMk id="3" creationId="{00000000-0000-0000-0000-000000000000}"/>
          </ac:spMkLst>
        </pc:spChg>
      </pc:sldChg>
      <pc:sldChg chg="del">
        <pc:chgData name="Jonathan Wozny" userId="S::jw17m@my.fsu.edu::99e59480-e7ea-493c-be69-aac723b05ca0" providerId="AD" clId="Web-{C66A0019-C01C-6792-BF10-5AB411778EAB}" dt="2020-10-15T21:29:19.193" v="204"/>
        <pc:sldMkLst>
          <pc:docMk/>
          <pc:sldMk cId="988353812" sldId="319"/>
        </pc:sldMkLst>
      </pc:sldChg>
      <pc:sldChg chg="del">
        <pc:chgData name="Jonathan Wozny" userId="S::jw17m@my.fsu.edu::99e59480-e7ea-493c-be69-aac723b05ca0" providerId="AD" clId="Web-{C66A0019-C01C-6792-BF10-5AB411778EAB}" dt="2020-10-15T21:29:22.537" v="205"/>
        <pc:sldMkLst>
          <pc:docMk/>
          <pc:sldMk cId="560158214" sldId="320"/>
        </pc:sldMkLst>
      </pc:sldChg>
      <pc:sldChg chg="del">
        <pc:chgData name="Jonathan Wozny" userId="S::jw17m@my.fsu.edu::99e59480-e7ea-493c-be69-aac723b05ca0" providerId="AD" clId="Web-{C66A0019-C01C-6792-BF10-5AB411778EAB}" dt="2020-10-15T21:29:23.787" v="206"/>
        <pc:sldMkLst>
          <pc:docMk/>
          <pc:sldMk cId="440398335" sldId="321"/>
        </pc:sldMkLst>
      </pc:sldChg>
      <pc:sldChg chg="modSp add replId">
        <pc:chgData name="Jonathan Wozny" userId="S::jw17m@my.fsu.edu::99e59480-e7ea-493c-be69-aac723b05ca0" providerId="AD" clId="Web-{C66A0019-C01C-6792-BF10-5AB411778EAB}" dt="2020-10-15T21:23:21.841" v="35" actId="20577"/>
        <pc:sldMkLst>
          <pc:docMk/>
          <pc:sldMk cId="1081748156" sldId="323"/>
        </pc:sldMkLst>
        <pc:spChg chg="mod">
          <ac:chgData name="Jonathan Wozny" userId="S::jw17m@my.fsu.edu::99e59480-e7ea-493c-be69-aac723b05ca0" providerId="AD" clId="Web-{C66A0019-C01C-6792-BF10-5AB411778EAB}" dt="2020-10-15T21:23:21.841" v="35" actId="20577"/>
          <ac:spMkLst>
            <pc:docMk/>
            <pc:sldMk cId="1081748156" sldId="323"/>
            <ac:spMk id="176" creationId="{00000000-0000-0000-0000-000000000000}"/>
          </ac:spMkLst>
        </pc:spChg>
      </pc:sldChg>
      <pc:sldChg chg="modSp add replId">
        <pc:chgData name="Jonathan Wozny" userId="S::jw17m@my.fsu.edu::99e59480-e7ea-493c-be69-aac723b05ca0" providerId="AD" clId="Web-{C66A0019-C01C-6792-BF10-5AB411778EAB}" dt="2020-10-15T21:40:22.976" v="534" actId="20577"/>
        <pc:sldMkLst>
          <pc:docMk/>
          <pc:sldMk cId="2109415251" sldId="324"/>
        </pc:sldMkLst>
        <pc:spChg chg="mod">
          <ac:chgData name="Jonathan Wozny" userId="S::jw17m@my.fsu.edu::99e59480-e7ea-493c-be69-aac723b05ca0" providerId="AD" clId="Web-{C66A0019-C01C-6792-BF10-5AB411778EAB}" dt="2020-10-15T21:39:12.427" v="481" actId="20577"/>
          <ac:spMkLst>
            <pc:docMk/>
            <pc:sldMk cId="2109415251" sldId="324"/>
            <ac:spMk id="261" creationId="{00000000-0000-0000-0000-000000000000}"/>
          </ac:spMkLst>
        </pc:spChg>
        <pc:spChg chg="mod">
          <ac:chgData name="Jonathan Wozny" userId="S::jw17m@my.fsu.edu::99e59480-e7ea-493c-be69-aac723b05ca0" providerId="AD" clId="Web-{C66A0019-C01C-6792-BF10-5AB411778EAB}" dt="2020-10-15T21:40:22.976" v="534" actId="20577"/>
          <ac:spMkLst>
            <pc:docMk/>
            <pc:sldMk cId="2109415251" sldId="324"/>
            <ac:spMk id="262" creationId="{00000000-0000-0000-0000-000000000000}"/>
          </ac:spMkLst>
        </pc:spChg>
      </pc:sldChg>
      <pc:sldChg chg="modSp add replId">
        <pc:chgData name="Jonathan Wozny" userId="S::jw17m@my.fsu.edu::99e59480-e7ea-493c-be69-aac723b05ca0" providerId="AD" clId="Web-{C66A0019-C01C-6792-BF10-5AB411778EAB}" dt="2020-10-15T21:40:30.789" v="538" actId="20577"/>
        <pc:sldMkLst>
          <pc:docMk/>
          <pc:sldMk cId="3575713173" sldId="325"/>
        </pc:sldMkLst>
        <pc:spChg chg="mod">
          <ac:chgData name="Jonathan Wozny" userId="S::jw17m@my.fsu.edu::99e59480-e7ea-493c-be69-aac723b05ca0" providerId="AD" clId="Web-{C66A0019-C01C-6792-BF10-5AB411778EAB}" dt="2020-10-15T21:40:30.789" v="538" actId="20577"/>
          <ac:spMkLst>
            <pc:docMk/>
            <pc:sldMk cId="3575713173" sldId="325"/>
            <ac:spMk id="262" creationId="{00000000-0000-0000-0000-000000000000}"/>
          </ac:spMkLst>
        </pc:spChg>
      </pc:sldChg>
    </pc:docChg>
  </pc:docChgLst>
  <pc:docChgLst>
    <pc:chgData name="Jonathan Wozny" userId="S::jw17m@my.fsu.edu::99e59480-e7ea-493c-be69-aac723b05ca0" providerId="AD" clId="Web-{330ACD12-2A81-9056-A7EC-35C5D15A5CBB}"/>
    <pc:docChg chg="delSld modSld sldOrd">
      <pc:chgData name="Jonathan Wozny" userId="S::jw17m@my.fsu.edu::99e59480-e7ea-493c-be69-aac723b05ca0" providerId="AD" clId="Web-{330ACD12-2A81-9056-A7EC-35C5D15A5CBB}" dt="2020-10-15T23:51:32.335" v="102" actId="20577"/>
      <pc:docMkLst>
        <pc:docMk/>
      </pc:docMkLst>
      <pc:sldChg chg="modSp del">
        <pc:chgData name="Jonathan Wozny" userId="S::jw17m@my.fsu.edu::99e59480-e7ea-493c-be69-aac723b05ca0" providerId="AD" clId="Web-{330ACD12-2A81-9056-A7EC-35C5D15A5CBB}" dt="2020-10-15T23:41:50.851" v="14"/>
        <pc:sldMkLst>
          <pc:docMk/>
          <pc:sldMk cId="0" sldId="256"/>
        </pc:sldMkLst>
        <pc:spChg chg="mod">
          <ac:chgData name="Jonathan Wozny" userId="S::jw17m@my.fsu.edu::99e59480-e7ea-493c-be69-aac723b05ca0" providerId="AD" clId="Web-{330ACD12-2A81-9056-A7EC-35C5D15A5CBB}" dt="2020-10-15T23:41:49.320" v="13" actId="20577"/>
          <ac:spMkLst>
            <pc:docMk/>
            <pc:sldMk cId="0" sldId="256"/>
            <ac:spMk id="176" creationId="{00000000-0000-0000-0000-000000000000}"/>
          </ac:spMkLst>
        </pc:spChg>
      </pc:sldChg>
      <pc:sldChg chg="modSp">
        <pc:chgData name="Jonathan Wozny" userId="S::jw17m@my.fsu.edu::99e59480-e7ea-493c-be69-aac723b05ca0" providerId="AD" clId="Web-{330ACD12-2A81-9056-A7EC-35C5D15A5CBB}" dt="2020-10-15T23:42:03.961" v="16" actId="14100"/>
        <pc:sldMkLst>
          <pc:docMk/>
          <pc:sldMk cId="0" sldId="263"/>
        </pc:sldMkLst>
        <pc:picChg chg="mod">
          <ac:chgData name="Jonathan Wozny" userId="S::jw17m@my.fsu.edu::99e59480-e7ea-493c-be69-aac723b05ca0" providerId="AD" clId="Web-{330ACD12-2A81-9056-A7EC-35C5D15A5CBB}" dt="2020-10-15T23:42:03.961" v="16" actId="14100"/>
          <ac:picMkLst>
            <pc:docMk/>
            <pc:sldMk cId="0" sldId="263"/>
            <ac:picMk id="2" creationId="{6900F552-299E-4B4E-93AD-B45FC5C45232}"/>
          </ac:picMkLst>
        </pc:picChg>
      </pc:sldChg>
      <pc:sldChg chg="del">
        <pc:chgData name="Jonathan Wozny" userId="S::jw17m@my.fsu.edu::99e59480-e7ea-493c-be69-aac723b05ca0" providerId="AD" clId="Web-{330ACD12-2A81-9056-A7EC-35C5D15A5CBB}" dt="2020-10-15T23:44:53.684" v="17"/>
        <pc:sldMkLst>
          <pc:docMk/>
          <pc:sldMk cId="0" sldId="265"/>
        </pc:sldMkLst>
      </pc:sldChg>
      <pc:sldChg chg="del">
        <pc:chgData name="Jonathan Wozny" userId="S::jw17m@my.fsu.edu::99e59480-e7ea-493c-be69-aac723b05ca0" providerId="AD" clId="Web-{330ACD12-2A81-9056-A7EC-35C5D15A5CBB}" dt="2020-10-15T23:41:18.522" v="11"/>
        <pc:sldMkLst>
          <pc:docMk/>
          <pc:sldMk cId="0" sldId="273"/>
        </pc:sldMkLst>
      </pc:sldChg>
      <pc:sldChg chg="del">
        <pc:chgData name="Jonathan Wozny" userId="S::jw17m@my.fsu.edu::99e59480-e7ea-493c-be69-aac723b05ca0" providerId="AD" clId="Web-{330ACD12-2A81-9056-A7EC-35C5D15A5CBB}" dt="2020-10-15T23:41:20.757" v="12"/>
        <pc:sldMkLst>
          <pc:docMk/>
          <pc:sldMk cId="0" sldId="275"/>
        </pc:sldMkLst>
      </pc:sldChg>
      <pc:sldChg chg="addSp modSp">
        <pc:chgData name="Jonathan Wozny" userId="S::jw17m@my.fsu.edu::99e59480-e7ea-493c-be69-aac723b05ca0" providerId="AD" clId="Web-{330ACD12-2A81-9056-A7EC-35C5D15A5CBB}" dt="2020-10-15T23:51:32.335" v="101" actId="20577"/>
        <pc:sldMkLst>
          <pc:docMk/>
          <pc:sldMk cId="3575713173" sldId="325"/>
        </pc:sldMkLst>
        <pc:spChg chg="add mod">
          <ac:chgData name="Jonathan Wozny" userId="S::jw17m@my.fsu.edu::99e59480-e7ea-493c-be69-aac723b05ca0" providerId="AD" clId="Web-{330ACD12-2A81-9056-A7EC-35C5D15A5CBB}" dt="2020-10-15T23:51:09.475" v="72" actId="1076"/>
          <ac:spMkLst>
            <pc:docMk/>
            <pc:sldMk cId="3575713173" sldId="325"/>
            <ac:spMk id="2" creationId="{6767EE37-5C48-4860-A519-34B9ACA80711}"/>
          </ac:spMkLst>
        </pc:spChg>
        <pc:spChg chg="add mod">
          <ac:chgData name="Jonathan Wozny" userId="S::jw17m@my.fsu.edu::99e59480-e7ea-493c-be69-aac723b05ca0" providerId="AD" clId="Web-{330ACD12-2A81-9056-A7EC-35C5D15A5CBB}" dt="2020-10-15T23:50:49.068" v="64" actId="20577"/>
          <ac:spMkLst>
            <pc:docMk/>
            <pc:sldMk cId="3575713173" sldId="325"/>
            <ac:spMk id="6" creationId="{4B953FC6-F8C4-4300-A192-7D826C2C4985}"/>
          </ac:spMkLst>
        </pc:spChg>
        <pc:spChg chg="add mod">
          <ac:chgData name="Jonathan Wozny" userId="S::jw17m@my.fsu.edu::99e59480-e7ea-493c-be69-aac723b05ca0" providerId="AD" clId="Web-{330ACD12-2A81-9056-A7EC-35C5D15A5CBB}" dt="2020-10-15T23:51:05.366" v="71" actId="20577"/>
          <ac:spMkLst>
            <pc:docMk/>
            <pc:sldMk cId="3575713173" sldId="325"/>
            <ac:spMk id="7" creationId="{7747DDA2-3FF1-4569-B010-830449500B2B}"/>
          </ac:spMkLst>
        </pc:spChg>
        <pc:spChg chg="add mod">
          <ac:chgData name="Jonathan Wozny" userId="S::jw17m@my.fsu.edu::99e59480-e7ea-493c-be69-aac723b05ca0" providerId="AD" clId="Web-{330ACD12-2A81-9056-A7EC-35C5D15A5CBB}" dt="2020-10-15T23:50:29.005" v="43" actId="1076"/>
          <ac:spMkLst>
            <pc:docMk/>
            <pc:sldMk cId="3575713173" sldId="325"/>
            <ac:spMk id="8" creationId="{86A9E8D3-A8FC-48E4-8ABE-8C309A61C4B9}"/>
          </ac:spMkLst>
        </pc:spChg>
        <pc:spChg chg="mod">
          <ac:chgData name="Jonathan Wozny" userId="S::jw17m@my.fsu.edu::99e59480-e7ea-493c-be69-aac723b05ca0" providerId="AD" clId="Web-{330ACD12-2A81-9056-A7EC-35C5D15A5CBB}" dt="2020-10-15T23:51:32.335" v="101" actId="20577"/>
          <ac:spMkLst>
            <pc:docMk/>
            <pc:sldMk cId="3575713173" sldId="325"/>
            <ac:spMk id="262" creationId="{00000000-0000-0000-0000-000000000000}"/>
          </ac:spMkLst>
        </pc:spChg>
      </pc:sldChg>
      <pc:sldChg chg="del">
        <pc:chgData name="Jonathan Wozny" userId="S::jw17m@my.fsu.edu::99e59480-e7ea-493c-be69-aac723b05ca0" providerId="AD" clId="Web-{330ACD12-2A81-9056-A7EC-35C5D15A5CBB}" dt="2020-10-15T23:40:00.661" v="8"/>
        <pc:sldMkLst>
          <pc:docMk/>
          <pc:sldMk cId="2645195150" sldId="336"/>
        </pc:sldMkLst>
      </pc:sldChg>
      <pc:sldChg chg="modSp ord">
        <pc:chgData name="Jonathan Wozny" userId="S::jw17m@my.fsu.edu::99e59480-e7ea-493c-be69-aac723b05ca0" providerId="AD" clId="Web-{330ACD12-2A81-9056-A7EC-35C5D15A5CBB}" dt="2020-10-15T23:40:45.740" v="10" actId="1076"/>
        <pc:sldMkLst>
          <pc:docMk/>
          <pc:sldMk cId="1662877732" sldId="337"/>
        </pc:sldMkLst>
        <pc:spChg chg="mod">
          <ac:chgData name="Jonathan Wozny" userId="S::jw17m@my.fsu.edu::99e59480-e7ea-493c-be69-aac723b05ca0" providerId="AD" clId="Web-{330ACD12-2A81-9056-A7EC-35C5D15A5CBB}" dt="2020-10-15T23:39:59.645" v="5" actId="20577"/>
          <ac:spMkLst>
            <pc:docMk/>
            <pc:sldMk cId="1662877732" sldId="337"/>
            <ac:spMk id="397" creationId="{00000000-0000-0000-0000-000000000000}"/>
          </ac:spMkLst>
        </pc:spChg>
        <pc:graphicFrameChg chg="mod modGraphic">
          <ac:chgData name="Jonathan Wozny" userId="S::jw17m@my.fsu.edu::99e59480-e7ea-493c-be69-aac723b05ca0" providerId="AD" clId="Web-{330ACD12-2A81-9056-A7EC-35C5D15A5CBB}" dt="2020-10-15T23:40:45.740" v="10" actId="1076"/>
          <ac:graphicFrameMkLst>
            <pc:docMk/>
            <pc:sldMk cId="1662877732" sldId="337"/>
            <ac:graphicFrameMk id="2" creationId="{00000000-0000-0000-0000-000000000000}"/>
          </ac:graphicFrameMkLst>
        </pc:graphicFrameChg>
      </pc:sldChg>
    </pc:docChg>
  </pc:docChgLst>
  <pc:docChgLst>
    <pc:chgData name="Jonathan Wozny" userId="S::jw17m@my.fsu.edu::99e59480-e7ea-493c-be69-aac723b05ca0" providerId="AD" clId="Web-{A41A9B95-0254-557C-41EC-6F5D7B5AEBC9}"/>
    <pc:docChg chg="addSld delSld modSld">
      <pc:chgData name="Jonathan Wozny" userId="S::jw17m@my.fsu.edu::99e59480-e7ea-493c-be69-aac723b05ca0" providerId="AD" clId="Web-{A41A9B95-0254-557C-41EC-6F5D7B5AEBC9}" dt="2020-10-15T23:05:26.574" v="299" actId="20577"/>
      <pc:docMkLst>
        <pc:docMk/>
      </pc:docMkLst>
      <pc:sldChg chg="del">
        <pc:chgData name="Jonathan Wozny" userId="S::jw17m@my.fsu.edu::99e59480-e7ea-493c-be69-aac723b05ca0" providerId="AD" clId="Web-{A41A9B95-0254-557C-41EC-6F5D7B5AEBC9}" dt="2020-10-15T23:04:38.214" v="295"/>
        <pc:sldMkLst>
          <pc:docMk/>
          <pc:sldMk cId="0" sldId="274"/>
        </pc:sldMkLst>
      </pc:sldChg>
      <pc:sldChg chg="modSp">
        <pc:chgData name="Jonathan Wozny" userId="S::jw17m@my.fsu.edu::99e59480-e7ea-493c-be69-aac723b05ca0" providerId="AD" clId="Web-{A41A9B95-0254-557C-41EC-6F5D7B5AEBC9}" dt="2020-10-15T22:45:25.795" v="156" actId="20577"/>
        <pc:sldMkLst>
          <pc:docMk/>
          <pc:sldMk cId="0" sldId="275"/>
        </pc:sldMkLst>
        <pc:spChg chg="mod">
          <ac:chgData name="Jonathan Wozny" userId="S::jw17m@my.fsu.edu::99e59480-e7ea-493c-be69-aac723b05ca0" providerId="AD" clId="Web-{A41A9B95-0254-557C-41EC-6F5D7B5AEBC9}" dt="2020-10-15T22:45:25.795" v="156" actId="20577"/>
          <ac:spMkLst>
            <pc:docMk/>
            <pc:sldMk cId="0" sldId="275"/>
            <ac:spMk id="355" creationId="{00000000-0000-0000-0000-000000000000}"/>
          </ac:spMkLst>
        </pc:spChg>
      </pc:sldChg>
      <pc:sldChg chg="modSp">
        <pc:chgData name="Jonathan Wozny" userId="S::jw17m@my.fsu.edu::99e59480-e7ea-493c-be69-aac723b05ca0" providerId="AD" clId="Web-{A41A9B95-0254-557C-41EC-6F5D7B5AEBC9}" dt="2020-10-15T22:26:08.954" v="14" actId="1076"/>
        <pc:sldMkLst>
          <pc:docMk/>
          <pc:sldMk cId="0" sldId="286"/>
        </pc:sldMkLst>
        <pc:spChg chg="mod">
          <ac:chgData name="Jonathan Wozny" userId="S::jw17m@my.fsu.edu::99e59480-e7ea-493c-be69-aac723b05ca0" providerId="AD" clId="Web-{A41A9B95-0254-557C-41EC-6F5D7B5AEBC9}" dt="2020-10-15T22:26:08.954" v="14" actId="1076"/>
          <ac:spMkLst>
            <pc:docMk/>
            <pc:sldMk cId="0" sldId="286"/>
            <ac:spMk id="434" creationId="{00000000-0000-0000-0000-000000000000}"/>
          </ac:spMkLst>
        </pc:spChg>
        <pc:spChg chg="mod">
          <ac:chgData name="Jonathan Wozny" userId="S::jw17m@my.fsu.edu::99e59480-e7ea-493c-be69-aac723b05ca0" providerId="AD" clId="Web-{A41A9B95-0254-557C-41EC-6F5D7B5AEBC9}" dt="2020-10-15T22:25:51.094" v="10" actId="20577"/>
          <ac:spMkLst>
            <pc:docMk/>
            <pc:sldMk cId="0" sldId="286"/>
            <ac:spMk id="435" creationId="{00000000-0000-0000-0000-000000000000}"/>
          </ac:spMkLst>
        </pc:spChg>
      </pc:sldChg>
      <pc:sldChg chg="addSp delSp modSp">
        <pc:chgData name="Jonathan Wozny" userId="S::jw17m@my.fsu.edu::99e59480-e7ea-493c-be69-aac723b05ca0" providerId="AD" clId="Web-{A41A9B95-0254-557C-41EC-6F5D7B5AEBC9}" dt="2020-10-15T23:04:33.182" v="294" actId="1076"/>
        <pc:sldMkLst>
          <pc:docMk/>
          <pc:sldMk cId="1213259374" sldId="303"/>
        </pc:sldMkLst>
        <pc:spChg chg="del">
          <ac:chgData name="Jonathan Wozny" userId="S::jw17m@my.fsu.edu::99e59480-e7ea-493c-be69-aac723b05ca0" providerId="AD" clId="Web-{A41A9B95-0254-557C-41EC-6F5D7B5AEBC9}" dt="2020-10-15T23:04:17.120" v="246"/>
          <ac:spMkLst>
            <pc:docMk/>
            <pc:sldMk cId="1213259374" sldId="303"/>
            <ac:spMk id="2" creationId="{00000000-0000-0000-0000-000000000000}"/>
          </ac:spMkLst>
        </pc:spChg>
        <pc:spChg chg="del">
          <ac:chgData name="Jonathan Wozny" userId="S::jw17m@my.fsu.edu::99e59480-e7ea-493c-be69-aac723b05ca0" providerId="AD" clId="Web-{A41A9B95-0254-557C-41EC-6F5D7B5AEBC9}" dt="2020-10-15T23:04:17.120" v="242"/>
          <ac:spMkLst>
            <pc:docMk/>
            <pc:sldMk cId="1213259374" sldId="303"/>
            <ac:spMk id="3" creationId="{73361C0B-DA76-4E11-A705-34C7E3671898}"/>
          </ac:spMkLst>
        </pc:spChg>
        <pc:spChg chg="del">
          <ac:chgData name="Jonathan Wozny" userId="S::jw17m@my.fsu.edu::99e59480-e7ea-493c-be69-aac723b05ca0" providerId="AD" clId="Web-{A41A9B95-0254-557C-41EC-6F5D7B5AEBC9}" dt="2020-10-15T23:04:17.120" v="245"/>
          <ac:spMkLst>
            <pc:docMk/>
            <pc:sldMk cId="1213259374" sldId="303"/>
            <ac:spMk id="6" creationId="{00000000-0000-0000-0000-000000000000}"/>
          </ac:spMkLst>
        </pc:spChg>
        <pc:spChg chg="del">
          <ac:chgData name="Jonathan Wozny" userId="S::jw17m@my.fsu.edu::99e59480-e7ea-493c-be69-aac723b05ca0" providerId="AD" clId="Web-{A41A9B95-0254-557C-41EC-6F5D7B5AEBC9}" dt="2020-10-15T23:04:17.120" v="243"/>
          <ac:spMkLst>
            <pc:docMk/>
            <pc:sldMk cId="1213259374" sldId="303"/>
            <ac:spMk id="7" creationId="{00000000-0000-0000-0000-000000000000}"/>
          </ac:spMkLst>
        </pc:spChg>
        <pc:spChg chg="del">
          <ac:chgData name="Jonathan Wozny" userId="S::jw17m@my.fsu.edu::99e59480-e7ea-493c-be69-aac723b05ca0" providerId="AD" clId="Web-{A41A9B95-0254-557C-41EC-6F5D7B5AEBC9}" dt="2020-10-15T23:04:17.120" v="244"/>
          <ac:spMkLst>
            <pc:docMk/>
            <pc:sldMk cId="1213259374" sldId="303"/>
            <ac:spMk id="8" creationId="{00000000-0000-0000-0000-000000000000}"/>
          </ac:spMkLst>
        </pc:spChg>
        <pc:spChg chg="add mod">
          <ac:chgData name="Jonathan Wozny" userId="S::jw17m@my.fsu.edu::99e59480-e7ea-493c-be69-aac723b05ca0" providerId="AD" clId="Web-{A41A9B95-0254-557C-41EC-6F5D7B5AEBC9}" dt="2020-10-15T23:04:33.136" v="291" actId="1076"/>
          <ac:spMkLst>
            <pc:docMk/>
            <pc:sldMk cId="1213259374" sldId="303"/>
            <ac:spMk id="10" creationId="{4E2A95E0-98CA-46AF-AF4B-93C939C0DBB3}"/>
          </ac:spMkLst>
        </pc:spChg>
        <pc:spChg chg="mod">
          <ac:chgData name="Jonathan Wozny" userId="S::jw17m@my.fsu.edu::99e59480-e7ea-493c-be69-aac723b05ca0" providerId="AD" clId="Web-{A41A9B95-0254-557C-41EC-6F5D7B5AEBC9}" dt="2020-10-15T23:04:26.589" v="284" actId="20577"/>
          <ac:spMkLst>
            <pc:docMk/>
            <pc:sldMk cId="1213259374" sldId="303"/>
            <ac:spMk id="307" creationId="{00000000-0000-0000-0000-000000000000}"/>
          </ac:spMkLst>
        </pc:spChg>
        <pc:picChg chg="add mod">
          <ac:chgData name="Jonathan Wozny" userId="S::jw17m@my.fsu.edu::99e59480-e7ea-493c-be69-aac723b05ca0" providerId="AD" clId="Web-{A41A9B95-0254-557C-41EC-6F5D7B5AEBC9}" dt="2020-10-15T23:04:33.182" v="293" actId="1076"/>
          <ac:picMkLst>
            <pc:docMk/>
            <pc:sldMk cId="1213259374" sldId="303"/>
            <ac:picMk id="4" creationId="{78592377-CDF0-4FDB-A721-619DEDCACB93}"/>
          </ac:picMkLst>
        </pc:picChg>
        <pc:picChg chg="add mod">
          <ac:chgData name="Jonathan Wozny" userId="S::jw17m@my.fsu.edu::99e59480-e7ea-493c-be69-aac723b05ca0" providerId="AD" clId="Web-{A41A9B95-0254-557C-41EC-6F5D7B5AEBC9}" dt="2020-10-15T23:04:33.182" v="294" actId="1076"/>
          <ac:picMkLst>
            <pc:docMk/>
            <pc:sldMk cId="1213259374" sldId="303"/>
            <ac:picMk id="5" creationId="{C376F9E5-FB15-4A6B-86EB-52D6A1499226}"/>
          </ac:picMkLst>
        </pc:picChg>
        <pc:cxnChg chg="add mod">
          <ac:chgData name="Jonathan Wozny" userId="S::jw17m@my.fsu.edu::99e59480-e7ea-493c-be69-aac723b05ca0" providerId="AD" clId="Web-{A41A9B95-0254-557C-41EC-6F5D7B5AEBC9}" dt="2020-10-15T23:04:33.136" v="292" actId="1076"/>
          <ac:cxnSpMkLst>
            <pc:docMk/>
            <pc:sldMk cId="1213259374" sldId="303"/>
            <ac:cxnSpMk id="12" creationId="{9E02E9E3-4DCF-424C-97D5-8A38830B746B}"/>
          </ac:cxnSpMkLst>
        </pc:cxnChg>
      </pc:sldChg>
      <pc:sldChg chg="del">
        <pc:chgData name="Jonathan Wozny" userId="S::jw17m@my.fsu.edu::99e59480-e7ea-493c-be69-aac723b05ca0" providerId="AD" clId="Web-{A41A9B95-0254-557C-41EC-6F5D7B5AEBC9}" dt="2020-10-15T22:50:53.678" v="233"/>
        <pc:sldMkLst>
          <pc:docMk/>
          <pc:sldMk cId="1903752779" sldId="311"/>
        </pc:sldMkLst>
      </pc:sldChg>
      <pc:sldChg chg="del">
        <pc:chgData name="Jonathan Wozny" userId="S::jw17m@my.fsu.edu::99e59480-e7ea-493c-be69-aac723b05ca0" providerId="AD" clId="Web-{A41A9B95-0254-557C-41EC-6F5D7B5AEBC9}" dt="2020-10-15T22:50:55.365" v="234"/>
        <pc:sldMkLst>
          <pc:docMk/>
          <pc:sldMk cId="781711258" sldId="312"/>
        </pc:sldMkLst>
      </pc:sldChg>
      <pc:sldChg chg="del">
        <pc:chgData name="Jonathan Wozny" userId="S::jw17m@my.fsu.edu::99e59480-e7ea-493c-be69-aac723b05ca0" providerId="AD" clId="Web-{A41A9B95-0254-557C-41EC-6F5D7B5AEBC9}" dt="2020-10-15T22:50:46.943" v="232"/>
        <pc:sldMkLst>
          <pc:docMk/>
          <pc:sldMk cId="1525334174" sldId="322"/>
        </pc:sldMkLst>
      </pc:sldChg>
      <pc:sldChg chg="modSp">
        <pc:chgData name="Jonathan Wozny" userId="S::jw17m@my.fsu.edu::99e59480-e7ea-493c-be69-aac723b05ca0" providerId="AD" clId="Web-{A41A9B95-0254-557C-41EC-6F5D7B5AEBC9}" dt="2020-10-15T22:52:50.040" v="240" actId="20577"/>
        <pc:sldMkLst>
          <pc:docMk/>
          <pc:sldMk cId="1081748156" sldId="323"/>
        </pc:sldMkLst>
        <pc:spChg chg="mod">
          <ac:chgData name="Jonathan Wozny" userId="S::jw17m@my.fsu.edu::99e59480-e7ea-493c-be69-aac723b05ca0" providerId="AD" clId="Web-{A41A9B95-0254-557C-41EC-6F5D7B5AEBC9}" dt="2020-10-15T22:52:50.040" v="240" actId="20577"/>
          <ac:spMkLst>
            <pc:docMk/>
            <pc:sldMk cId="1081748156" sldId="323"/>
            <ac:spMk id="176" creationId="{00000000-0000-0000-0000-000000000000}"/>
          </ac:spMkLst>
        </pc:spChg>
      </pc:sldChg>
      <pc:sldChg chg="del">
        <pc:chgData name="Jonathan Wozny" userId="S::jw17m@my.fsu.edu::99e59480-e7ea-493c-be69-aac723b05ca0" providerId="AD" clId="Web-{A41A9B95-0254-557C-41EC-6F5D7B5AEBC9}" dt="2020-10-15T22:20:49.571" v="0"/>
        <pc:sldMkLst>
          <pc:docMk/>
          <pc:sldMk cId="2109415251" sldId="324"/>
        </pc:sldMkLst>
      </pc:sldChg>
      <pc:sldChg chg="addSp delSp modSp add replId">
        <pc:chgData name="Jonathan Wozny" userId="S::jw17m@my.fsu.edu::99e59480-e7ea-493c-be69-aac723b05ca0" providerId="AD" clId="Web-{A41A9B95-0254-557C-41EC-6F5D7B5AEBC9}" dt="2020-10-15T22:22:43.308" v="9"/>
        <pc:sldMkLst>
          <pc:docMk/>
          <pc:sldMk cId="2964618953" sldId="334"/>
        </pc:sldMkLst>
        <pc:grpChg chg="add del">
          <ac:chgData name="Jonathan Wozny" userId="S::jw17m@my.fsu.edu::99e59480-e7ea-493c-be69-aac723b05ca0" providerId="AD" clId="Web-{A41A9B95-0254-557C-41EC-6F5D7B5AEBC9}" dt="2020-10-15T22:22:43.308" v="9"/>
          <ac:grpSpMkLst>
            <pc:docMk/>
            <pc:sldMk cId="2964618953" sldId="334"/>
            <ac:grpSpMk id="4" creationId="{00000000-0000-0000-0000-000000000000}"/>
          </ac:grpSpMkLst>
        </pc:grpChg>
        <pc:grpChg chg="mod">
          <ac:chgData name="Jonathan Wozny" userId="S::jw17m@my.fsu.edu::99e59480-e7ea-493c-be69-aac723b05ca0" providerId="AD" clId="Web-{A41A9B95-0254-557C-41EC-6F5D7B5AEBC9}" dt="2020-10-15T22:22:41.901" v="8" actId="1076"/>
          <ac:grpSpMkLst>
            <pc:docMk/>
            <pc:sldMk cId="2964618953" sldId="334"/>
            <ac:grpSpMk id="5" creationId="{00000000-0000-0000-0000-000000000000}"/>
          </ac:grpSpMkLst>
        </pc:grpChg>
      </pc:sldChg>
      <pc:sldChg chg="add replId">
        <pc:chgData name="Jonathan Wozny" userId="S::jw17m@my.fsu.edu::99e59480-e7ea-493c-be69-aac723b05ca0" providerId="AD" clId="Web-{A41A9B95-0254-557C-41EC-6F5D7B5AEBC9}" dt="2020-10-15T23:04:09.104" v="241"/>
        <pc:sldMkLst>
          <pc:docMk/>
          <pc:sldMk cId="1185718396" sldId="335"/>
        </pc:sldMkLst>
      </pc:sldChg>
      <pc:sldChg chg="delSp modSp add replId">
        <pc:chgData name="Jonathan Wozny" userId="S::jw17m@my.fsu.edu::99e59480-e7ea-493c-be69-aac723b05ca0" providerId="AD" clId="Web-{A41A9B95-0254-557C-41EC-6F5D7B5AEBC9}" dt="2020-10-15T23:05:26.574" v="299" actId="20577"/>
        <pc:sldMkLst>
          <pc:docMk/>
          <pc:sldMk cId="2645195150" sldId="336"/>
        </pc:sldMkLst>
        <pc:spChg chg="mod">
          <ac:chgData name="Jonathan Wozny" userId="S::jw17m@my.fsu.edu::99e59480-e7ea-493c-be69-aac723b05ca0" providerId="AD" clId="Web-{A41A9B95-0254-557C-41EC-6F5D7B5AEBC9}" dt="2020-10-15T23:05:26.574" v="299" actId="20577"/>
          <ac:spMkLst>
            <pc:docMk/>
            <pc:sldMk cId="2645195150" sldId="336"/>
            <ac:spMk id="355" creationId="{00000000-0000-0000-0000-000000000000}"/>
          </ac:spMkLst>
        </pc:spChg>
        <pc:picChg chg="del">
          <ac:chgData name="Jonathan Wozny" userId="S::jw17m@my.fsu.edu::99e59480-e7ea-493c-be69-aac723b05ca0" providerId="AD" clId="Web-{A41A9B95-0254-557C-41EC-6F5D7B5AEBC9}" dt="2020-10-15T23:05:20.684" v="297"/>
          <ac:picMkLst>
            <pc:docMk/>
            <pc:sldMk cId="2645195150" sldId="336"/>
            <ac:picMk id="6" creationId="{8BDBF0ED-CE78-4EDA-B5E8-A9651FB3B442}"/>
          </ac:picMkLst>
        </pc:picChg>
      </pc:sldChg>
    </pc:docChg>
  </pc:docChgLst>
  <pc:docChgLst>
    <pc:chgData name="Guest User" userId="S::urn:spo:anon#ea0a1a45a7c573d354e9270695ee0cb364e7e8779b3c659af70c0a328926f8e1::" providerId="AD" clId="Web-{81CA533E-FE44-80B8-76FB-9EFEC49C6C60}"/>
    <pc:docChg chg="addSld delSld modSld sldOrd">
      <pc:chgData name="Guest User" userId="S::urn:spo:anon#ea0a1a45a7c573d354e9270695ee0cb364e7e8779b3c659af70c0a328926f8e1::" providerId="AD" clId="Web-{81CA533E-FE44-80B8-76FB-9EFEC49C6C60}" dt="2020-10-15T23:34:33.316" v="1079"/>
      <pc:docMkLst>
        <pc:docMk/>
      </pc:docMkLst>
      <pc:sldChg chg="modSp">
        <pc:chgData name="Guest User" userId="S::urn:spo:anon#ea0a1a45a7c573d354e9270695ee0cb364e7e8779b3c659af70c0a328926f8e1::" providerId="AD" clId="Web-{81CA533E-FE44-80B8-76FB-9EFEC49C6C60}" dt="2020-10-15T21:01:32.058" v="25" actId="20577"/>
        <pc:sldMkLst>
          <pc:docMk/>
          <pc:sldMk cId="0" sldId="256"/>
        </pc:sldMkLst>
        <pc:spChg chg="mod">
          <ac:chgData name="Guest User" userId="S::urn:spo:anon#ea0a1a45a7c573d354e9270695ee0cb364e7e8779b3c659af70c0a328926f8e1::" providerId="AD" clId="Web-{81CA533E-FE44-80B8-76FB-9EFEC49C6C60}" dt="2020-10-15T21:01:32.058" v="25" actId="20577"/>
          <ac:spMkLst>
            <pc:docMk/>
            <pc:sldMk cId="0" sldId="256"/>
            <ac:spMk id="176" creationId="{00000000-0000-0000-0000-000000000000}"/>
          </ac:spMkLst>
        </pc:spChg>
      </pc:sldChg>
      <pc:sldChg chg="addSp delSp modSp">
        <pc:chgData name="Guest User" userId="S::urn:spo:anon#ea0a1a45a7c573d354e9270695ee0cb364e7e8779b3c659af70c0a328926f8e1::" providerId="AD" clId="Web-{81CA533E-FE44-80B8-76FB-9EFEC49C6C60}" dt="2020-10-15T21:11:27.472" v="47" actId="1076"/>
        <pc:sldMkLst>
          <pc:docMk/>
          <pc:sldMk cId="0" sldId="257"/>
        </pc:sldMkLst>
        <pc:grpChg chg="del">
          <ac:chgData name="Guest User" userId="S::urn:spo:anon#ea0a1a45a7c573d354e9270695ee0cb364e7e8779b3c659af70c0a328926f8e1::" providerId="AD" clId="Web-{81CA533E-FE44-80B8-76FB-9EFEC49C6C60}" dt="2020-10-15T21:11:10.096" v="41"/>
          <ac:grpSpMkLst>
            <pc:docMk/>
            <pc:sldMk cId="0" sldId="257"/>
            <ac:grpSpMk id="4" creationId="{00000000-0000-0000-0000-000000000000}"/>
          </ac:grpSpMkLst>
        </pc:grpChg>
        <pc:picChg chg="add del mod">
          <ac:chgData name="Guest User" userId="S::urn:spo:anon#ea0a1a45a7c573d354e9270695ee0cb364e7e8779b3c659af70c0a328926f8e1::" providerId="AD" clId="Web-{81CA533E-FE44-80B8-76FB-9EFEC49C6C60}" dt="2020-10-15T21:11:18.519" v="45"/>
          <ac:picMkLst>
            <pc:docMk/>
            <pc:sldMk cId="0" sldId="257"/>
            <ac:picMk id="2" creationId="{1767A992-03DF-49CC-A544-CCAF8952B273}"/>
          </ac:picMkLst>
        </pc:picChg>
        <pc:picChg chg="topLvl">
          <ac:chgData name="Guest User" userId="S::urn:spo:anon#ea0a1a45a7c573d354e9270695ee0cb364e7e8779b3c659af70c0a328926f8e1::" providerId="AD" clId="Web-{81CA533E-FE44-80B8-76FB-9EFEC49C6C60}" dt="2020-10-15T21:11:10.096" v="41"/>
          <ac:picMkLst>
            <pc:docMk/>
            <pc:sldMk cId="0" sldId="257"/>
            <ac:picMk id="3" creationId="{00000000-0000-0000-0000-000000000000}"/>
          </ac:picMkLst>
        </pc:picChg>
        <pc:picChg chg="add mod">
          <ac:chgData name="Guest User" userId="S::urn:spo:anon#ea0a1a45a7c573d354e9270695ee0cb364e7e8779b3c659af70c0a328926f8e1::" providerId="AD" clId="Web-{81CA533E-FE44-80B8-76FB-9EFEC49C6C60}" dt="2020-10-15T21:11:27.472" v="47" actId="1076"/>
          <ac:picMkLst>
            <pc:docMk/>
            <pc:sldMk cId="0" sldId="257"/>
            <ac:picMk id="6" creationId="{58369FF3-FD09-4D15-BBEC-664899ED54C0}"/>
          </ac:picMkLst>
        </pc:picChg>
        <pc:picChg chg="del topLvl">
          <ac:chgData name="Guest User" userId="S::urn:spo:anon#ea0a1a45a7c573d354e9270695ee0cb364e7e8779b3c659af70c0a328926f8e1::" providerId="AD" clId="Web-{81CA533E-FE44-80B8-76FB-9EFEC49C6C60}" dt="2020-10-15T21:11:10.096" v="41"/>
          <ac:picMkLst>
            <pc:docMk/>
            <pc:sldMk cId="0" sldId="257"/>
            <ac:picMk id="8" creationId="{00000000-0000-0000-0000-000000000000}"/>
          </ac:picMkLst>
        </pc:picChg>
      </pc:sldChg>
      <pc:sldChg chg="modSp">
        <pc:chgData name="Guest User" userId="S::urn:spo:anon#ea0a1a45a7c573d354e9270695ee0cb364e7e8779b3c659af70c0a328926f8e1::" providerId="AD" clId="Web-{81CA533E-FE44-80B8-76FB-9EFEC49C6C60}" dt="2020-10-15T21:02:46.247" v="34" actId="1076"/>
        <pc:sldMkLst>
          <pc:docMk/>
          <pc:sldMk cId="0" sldId="258"/>
        </pc:sldMkLst>
        <pc:spChg chg="mod">
          <ac:chgData name="Guest User" userId="S::urn:spo:anon#ea0a1a45a7c573d354e9270695ee0cb364e7e8779b3c659af70c0a328926f8e1::" providerId="AD" clId="Web-{81CA533E-FE44-80B8-76FB-9EFEC49C6C60}" dt="2020-10-15T21:02:46.247" v="34" actId="1076"/>
          <ac:spMkLst>
            <pc:docMk/>
            <pc:sldMk cId="0" sldId="258"/>
            <ac:spMk id="17" creationId="{00000000-0000-0000-0000-000000000000}"/>
          </ac:spMkLst>
        </pc:spChg>
        <pc:spChg chg="mod">
          <ac:chgData name="Guest User" userId="S::urn:spo:anon#ea0a1a45a7c573d354e9270695ee0cb364e7e8779b3c659af70c0a328926f8e1::" providerId="AD" clId="Web-{81CA533E-FE44-80B8-76FB-9EFEC49C6C60}" dt="2020-10-15T21:02:37.059" v="32" actId="1076"/>
          <ac:spMkLst>
            <pc:docMk/>
            <pc:sldMk cId="0" sldId="258"/>
            <ac:spMk id="18" creationId="{00000000-0000-0000-0000-000000000000}"/>
          </ac:spMkLst>
        </pc:spChg>
        <pc:spChg chg="mod">
          <ac:chgData name="Guest User" userId="S::urn:spo:anon#ea0a1a45a7c573d354e9270695ee0cb364e7e8779b3c659af70c0a328926f8e1::" providerId="AD" clId="Web-{81CA533E-FE44-80B8-76FB-9EFEC49C6C60}" dt="2020-10-15T21:02:31.731" v="31" actId="1076"/>
          <ac:spMkLst>
            <pc:docMk/>
            <pc:sldMk cId="0" sldId="258"/>
            <ac:spMk id="19" creationId="{00000000-0000-0000-0000-000000000000}"/>
          </ac:spMkLst>
        </pc:spChg>
        <pc:spChg chg="mod">
          <ac:chgData name="Guest User" userId="S::urn:spo:anon#ea0a1a45a7c573d354e9270695ee0cb364e7e8779b3c659af70c0a328926f8e1::" providerId="AD" clId="Web-{81CA533E-FE44-80B8-76FB-9EFEC49C6C60}" dt="2020-10-15T21:02:23.715" v="30" actId="1076"/>
          <ac:spMkLst>
            <pc:docMk/>
            <pc:sldMk cId="0" sldId="258"/>
            <ac:spMk id="20" creationId="{00000000-0000-0000-0000-000000000000}"/>
          </ac:spMkLst>
        </pc:spChg>
        <pc:grpChg chg="mod">
          <ac:chgData name="Guest User" userId="S::urn:spo:anon#ea0a1a45a7c573d354e9270695ee0cb364e7e8779b3c659af70c0a328926f8e1::" providerId="AD" clId="Web-{81CA533E-FE44-80B8-76FB-9EFEC49C6C60}" dt="2020-10-15T21:02:10.528" v="27" actId="1076"/>
          <ac:grpSpMkLst>
            <pc:docMk/>
            <pc:sldMk cId="0" sldId="258"/>
            <ac:grpSpMk id="4" creationId="{397A395B-4FA5-4CA7-84D3-F4E30FF9FC5F}"/>
          </ac:grpSpMkLst>
        </pc:grpChg>
        <pc:picChg chg="mod">
          <ac:chgData name="Guest User" userId="S::urn:spo:anon#ea0a1a45a7c573d354e9270695ee0cb364e7e8779b3c659af70c0a328926f8e1::" providerId="AD" clId="Web-{81CA533E-FE44-80B8-76FB-9EFEC49C6C60}" dt="2020-10-15T21:02:18.168" v="29" actId="1076"/>
          <ac:picMkLst>
            <pc:docMk/>
            <pc:sldMk cId="0" sldId="258"/>
            <ac:picMk id="193" creationId="{00000000-0000-0000-0000-000000000000}"/>
          </ac:picMkLst>
        </pc:picChg>
        <pc:picChg chg="mod">
          <ac:chgData name="Guest User" userId="S::urn:spo:anon#ea0a1a45a7c573d354e9270695ee0cb364e7e8779b3c659af70c0a328926f8e1::" providerId="AD" clId="Web-{81CA533E-FE44-80B8-76FB-9EFEC49C6C60}" dt="2020-10-15T21:02:12.762" v="28" actId="1076"/>
          <ac:picMkLst>
            <pc:docMk/>
            <pc:sldMk cId="0" sldId="258"/>
            <ac:picMk id="195" creationId="{00000000-0000-0000-0000-000000000000}"/>
          </ac:picMkLst>
        </pc:picChg>
        <pc:picChg chg="mod">
          <ac:chgData name="Guest User" userId="S::urn:spo:anon#ea0a1a45a7c573d354e9270695ee0cb364e7e8779b3c659af70c0a328926f8e1::" providerId="AD" clId="Web-{81CA533E-FE44-80B8-76FB-9EFEC49C6C60}" dt="2020-10-15T21:02:07.106" v="26" actId="1076"/>
          <ac:picMkLst>
            <pc:docMk/>
            <pc:sldMk cId="0" sldId="258"/>
            <ac:picMk id="197" creationId="{00000000-0000-0000-0000-000000000000}"/>
          </ac:picMkLst>
        </pc:picChg>
      </pc:sldChg>
      <pc:sldChg chg="modSp">
        <pc:chgData name="Guest User" userId="S::urn:spo:anon#ea0a1a45a7c573d354e9270695ee0cb364e7e8779b3c659af70c0a328926f8e1::" providerId="AD" clId="Web-{81CA533E-FE44-80B8-76FB-9EFEC49C6C60}" dt="2020-10-15T21:06:57.062" v="40" actId="1076"/>
        <pc:sldMkLst>
          <pc:docMk/>
          <pc:sldMk cId="0" sldId="259"/>
        </pc:sldMkLst>
        <pc:spChg chg="mod">
          <ac:chgData name="Guest User" userId="S::urn:spo:anon#ea0a1a45a7c573d354e9270695ee0cb364e7e8779b3c659af70c0a328926f8e1::" providerId="AD" clId="Web-{81CA533E-FE44-80B8-76FB-9EFEC49C6C60}" dt="2020-10-15T21:06:57.062" v="40" actId="1076"/>
          <ac:spMkLst>
            <pc:docMk/>
            <pc:sldMk cId="0" sldId="259"/>
            <ac:spMk id="17" creationId="{00000000-0000-0000-0000-000000000000}"/>
          </ac:spMkLst>
        </pc:spChg>
        <pc:spChg chg="mod">
          <ac:chgData name="Guest User" userId="S::urn:spo:anon#ea0a1a45a7c573d354e9270695ee0cb364e7e8779b3c659af70c0a328926f8e1::" providerId="AD" clId="Web-{81CA533E-FE44-80B8-76FB-9EFEC49C6C60}" dt="2020-10-15T21:06:55.203" v="39" actId="1076"/>
          <ac:spMkLst>
            <pc:docMk/>
            <pc:sldMk cId="0" sldId="259"/>
            <ac:spMk id="30" creationId="{00000000-0000-0000-0000-000000000000}"/>
          </ac:spMkLst>
        </pc:spChg>
        <pc:spChg chg="mod">
          <ac:chgData name="Guest User" userId="S::urn:spo:anon#ea0a1a45a7c573d354e9270695ee0cb364e7e8779b3c659af70c0a328926f8e1::" providerId="AD" clId="Web-{81CA533E-FE44-80B8-76FB-9EFEC49C6C60}" dt="2020-10-15T21:06:52.093" v="38" actId="1076"/>
          <ac:spMkLst>
            <pc:docMk/>
            <pc:sldMk cId="0" sldId="259"/>
            <ac:spMk id="31" creationId="{00000000-0000-0000-0000-000000000000}"/>
          </ac:spMkLst>
        </pc:spChg>
        <pc:picChg chg="mod">
          <ac:chgData name="Guest User" userId="S::urn:spo:anon#ea0a1a45a7c573d354e9270695ee0cb364e7e8779b3c659af70c0a328926f8e1::" providerId="AD" clId="Web-{81CA533E-FE44-80B8-76FB-9EFEC49C6C60}" dt="2020-10-15T21:06:43.328" v="35" actId="1076"/>
          <ac:picMkLst>
            <pc:docMk/>
            <pc:sldMk cId="0" sldId="259"/>
            <ac:picMk id="5" creationId="{00000000-0000-0000-0000-000000000000}"/>
          </ac:picMkLst>
        </pc:picChg>
        <pc:picChg chg="mod">
          <ac:chgData name="Guest User" userId="S::urn:spo:anon#ea0a1a45a7c573d354e9270695ee0cb364e7e8779b3c659af70c0a328926f8e1::" providerId="AD" clId="Web-{81CA533E-FE44-80B8-76FB-9EFEC49C6C60}" dt="2020-10-15T21:06:47.531" v="37" actId="1076"/>
          <ac:picMkLst>
            <pc:docMk/>
            <pc:sldMk cId="0" sldId="259"/>
            <ac:picMk id="6" creationId="{00000000-0000-0000-0000-000000000000}"/>
          </ac:picMkLst>
        </pc:picChg>
        <pc:picChg chg="mod">
          <ac:chgData name="Guest User" userId="S::urn:spo:anon#ea0a1a45a7c573d354e9270695ee0cb364e7e8779b3c659af70c0a328926f8e1::" providerId="AD" clId="Web-{81CA533E-FE44-80B8-76FB-9EFEC49C6C60}" dt="2020-10-15T21:06:45.468" v="36" actId="1076"/>
          <ac:picMkLst>
            <pc:docMk/>
            <pc:sldMk cId="0" sldId="259"/>
            <ac:picMk id="7" creationId="{00000000-0000-0000-0000-000000000000}"/>
          </ac:picMkLst>
        </pc:picChg>
      </pc:sldChg>
      <pc:sldChg chg="addSp modSp">
        <pc:chgData name="Guest User" userId="S::urn:spo:anon#ea0a1a45a7c573d354e9270695ee0cb364e7e8779b3c659af70c0a328926f8e1::" providerId="AD" clId="Web-{81CA533E-FE44-80B8-76FB-9EFEC49C6C60}" dt="2020-10-15T22:39:22.175" v="599"/>
        <pc:sldMkLst>
          <pc:docMk/>
          <pc:sldMk cId="0" sldId="263"/>
        </pc:sldMkLst>
        <pc:picChg chg="add mod modCrop">
          <ac:chgData name="Guest User" userId="S::urn:spo:anon#ea0a1a45a7c573d354e9270695ee0cb364e7e8779b3c659af70c0a328926f8e1::" providerId="AD" clId="Web-{81CA533E-FE44-80B8-76FB-9EFEC49C6C60}" dt="2020-10-15T22:39:22.175" v="599"/>
          <ac:picMkLst>
            <pc:docMk/>
            <pc:sldMk cId="0" sldId="263"/>
            <ac:picMk id="2" creationId="{6900F552-299E-4B4E-93AD-B45FC5C45232}"/>
          </ac:picMkLst>
        </pc:picChg>
      </pc:sldChg>
      <pc:sldChg chg="modSp del">
        <pc:chgData name="Guest User" userId="S::urn:spo:anon#ea0a1a45a7c573d354e9270695ee0cb364e7e8779b3c659af70c0a328926f8e1::" providerId="AD" clId="Web-{81CA533E-FE44-80B8-76FB-9EFEC49C6C60}" dt="2020-10-15T22:21:41.381" v="593"/>
        <pc:sldMkLst>
          <pc:docMk/>
          <pc:sldMk cId="0" sldId="264"/>
        </pc:sldMkLst>
        <pc:spChg chg="mod">
          <ac:chgData name="Guest User" userId="S::urn:spo:anon#ea0a1a45a7c573d354e9270695ee0cb364e7e8779b3c659af70c0a328926f8e1::" providerId="AD" clId="Web-{81CA533E-FE44-80B8-76FB-9EFEC49C6C60}" dt="2020-10-15T21:15:10.709" v="57" actId="20577"/>
          <ac:spMkLst>
            <pc:docMk/>
            <pc:sldMk cId="0" sldId="264"/>
            <ac:spMk id="254" creationId="{00000000-0000-0000-0000-000000000000}"/>
          </ac:spMkLst>
        </pc:spChg>
        <pc:spChg chg="mod">
          <ac:chgData name="Guest User" userId="S::urn:spo:anon#ea0a1a45a7c573d354e9270695ee0cb364e7e8779b3c659af70c0a328926f8e1::" providerId="AD" clId="Web-{81CA533E-FE44-80B8-76FB-9EFEC49C6C60}" dt="2020-10-15T21:35:30.879" v="424" actId="20577"/>
          <ac:spMkLst>
            <pc:docMk/>
            <pc:sldMk cId="0" sldId="264"/>
            <ac:spMk id="255" creationId="{00000000-0000-0000-0000-000000000000}"/>
          </ac:spMkLst>
        </pc:spChg>
      </pc:sldChg>
      <pc:sldChg chg="modSp">
        <pc:chgData name="Guest User" userId="S::urn:spo:anon#ea0a1a45a7c573d354e9270695ee0cb364e7e8779b3c659af70c0a328926f8e1::" providerId="AD" clId="Web-{81CA533E-FE44-80B8-76FB-9EFEC49C6C60}" dt="2020-10-15T23:31:13.184" v="1077" actId="1076"/>
        <pc:sldMkLst>
          <pc:docMk/>
          <pc:sldMk cId="0" sldId="267"/>
        </pc:sldMkLst>
        <pc:spChg chg="mod">
          <ac:chgData name="Guest User" userId="S::urn:spo:anon#ea0a1a45a7c573d354e9270695ee0cb364e7e8779b3c659af70c0a328926f8e1::" providerId="AD" clId="Web-{81CA533E-FE44-80B8-76FB-9EFEC49C6C60}" dt="2020-10-15T23:31:13.184" v="1077" actId="1076"/>
          <ac:spMkLst>
            <pc:docMk/>
            <pc:sldMk cId="0" sldId="267"/>
            <ac:spMk id="282" creationId="{00000000-0000-0000-0000-000000000000}"/>
          </ac:spMkLst>
        </pc:spChg>
      </pc:sldChg>
      <pc:sldChg chg="addSp delSp modSp">
        <pc:chgData name="Guest User" userId="S::urn:spo:anon#ea0a1a45a7c573d354e9270695ee0cb364e7e8779b3c659af70c0a328926f8e1::" providerId="AD" clId="Web-{81CA533E-FE44-80B8-76FB-9EFEC49C6C60}" dt="2020-10-15T22:04:02.571" v="483" actId="20577"/>
        <pc:sldMkLst>
          <pc:docMk/>
          <pc:sldMk cId="0" sldId="271"/>
        </pc:sldMkLst>
        <pc:spChg chg="add del mod">
          <ac:chgData name="Guest User" userId="S::urn:spo:anon#ea0a1a45a7c573d354e9270695ee0cb364e7e8779b3c659af70c0a328926f8e1::" providerId="AD" clId="Web-{81CA533E-FE44-80B8-76FB-9EFEC49C6C60}" dt="2020-10-15T21:57:57.426" v="447"/>
          <ac:spMkLst>
            <pc:docMk/>
            <pc:sldMk cId="0" sldId="271"/>
            <ac:spMk id="2" creationId="{96473969-90DE-4276-A174-609DEBCC8A19}"/>
          </ac:spMkLst>
        </pc:spChg>
        <pc:spChg chg="mod">
          <ac:chgData name="Guest User" userId="S::urn:spo:anon#ea0a1a45a7c573d354e9270695ee0cb364e7e8779b3c659af70c0a328926f8e1::" providerId="AD" clId="Web-{81CA533E-FE44-80B8-76FB-9EFEC49C6C60}" dt="2020-10-15T22:00:07.725" v="454" actId="20577"/>
          <ac:spMkLst>
            <pc:docMk/>
            <pc:sldMk cId="0" sldId="271"/>
            <ac:spMk id="314" creationId="{00000000-0000-0000-0000-000000000000}"/>
          </ac:spMkLst>
        </pc:spChg>
        <pc:spChg chg="add del mod">
          <ac:chgData name="Guest User" userId="S::urn:spo:anon#ea0a1a45a7c573d354e9270695ee0cb364e7e8779b3c659af70c0a328926f8e1::" providerId="AD" clId="Web-{81CA533E-FE44-80B8-76FB-9EFEC49C6C60}" dt="2020-10-15T22:01:36.460" v="461"/>
          <ac:spMkLst>
            <pc:docMk/>
            <pc:sldMk cId="0" sldId="271"/>
            <ac:spMk id="2019" creationId="{CF9EEF14-2676-47A7-8CCF-6FAB1A41FD0F}"/>
          </ac:spMkLst>
        </pc:spChg>
        <pc:graphicFrameChg chg="mod">
          <ac:chgData name="Guest User" userId="S::urn:spo:anon#ea0a1a45a7c573d354e9270695ee0cb364e7e8779b3c659af70c0a328926f8e1::" providerId="AD" clId="Web-{81CA533E-FE44-80B8-76FB-9EFEC49C6C60}" dt="2020-10-15T21:58:10.067" v="449" actId="14100"/>
          <ac:graphicFrameMkLst>
            <pc:docMk/>
            <pc:sldMk cId="0" sldId="271"/>
            <ac:graphicFrameMk id="3" creationId="{8026E73E-DDA6-4293-9793-DD17172C06AF}"/>
          </ac:graphicFrameMkLst>
        </pc:graphicFrameChg>
        <pc:graphicFrameChg chg="mod modGraphic">
          <ac:chgData name="Guest User" userId="S::urn:spo:anon#ea0a1a45a7c573d354e9270695ee0cb364e7e8779b3c659af70c0a328926f8e1::" providerId="AD" clId="Web-{81CA533E-FE44-80B8-76FB-9EFEC49C6C60}" dt="2020-10-15T22:04:02.571" v="483" actId="20577"/>
          <ac:graphicFrameMkLst>
            <pc:docMk/>
            <pc:sldMk cId="0" sldId="271"/>
            <ac:graphicFrameMk id="1447" creationId="{698CED77-053D-41C4-9D77-D42A0CF883A1}"/>
          </ac:graphicFrameMkLst>
        </pc:graphicFrameChg>
        <pc:picChg chg="del">
          <ac:chgData name="Guest User" userId="S::urn:spo:anon#ea0a1a45a7c573d354e9270695ee0cb364e7e8779b3c659af70c0a328926f8e1::" providerId="AD" clId="Web-{81CA533E-FE44-80B8-76FB-9EFEC49C6C60}" dt="2020-10-15T21:55:33.815" v="439"/>
          <ac:picMkLst>
            <pc:docMk/>
            <pc:sldMk cId="0" sldId="271"/>
            <ac:picMk id="317" creationId="{00000000-0000-0000-0000-000000000000}"/>
          </ac:picMkLst>
        </pc:picChg>
      </pc:sldChg>
      <pc:sldChg chg="modSp add del ord">
        <pc:chgData name="Guest User" userId="S::urn:spo:anon#ea0a1a45a7c573d354e9270695ee0cb364e7e8779b3c659af70c0a328926f8e1::" providerId="AD" clId="Web-{81CA533E-FE44-80B8-76FB-9EFEC49C6C60}" dt="2020-10-15T22:54:07.404" v="703"/>
        <pc:sldMkLst>
          <pc:docMk/>
          <pc:sldMk cId="0" sldId="272"/>
        </pc:sldMkLst>
        <pc:graphicFrameChg chg="mod modGraphic">
          <ac:chgData name="Guest User" userId="S::urn:spo:anon#ea0a1a45a7c573d354e9270695ee0cb364e7e8779b3c659af70c0a328926f8e1::" providerId="AD" clId="Web-{81CA533E-FE44-80B8-76FB-9EFEC49C6C60}" dt="2020-10-15T21:47:29.669" v="438"/>
          <ac:graphicFrameMkLst>
            <pc:docMk/>
            <pc:sldMk cId="0" sldId="272"/>
            <ac:graphicFrameMk id="327" creationId="{00000000-0000-0000-0000-000000000000}"/>
          </ac:graphicFrameMkLst>
        </pc:graphicFrameChg>
      </pc:sldChg>
      <pc:sldChg chg="modSp ord">
        <pc:chgData name="Guest User" userId="S::urn:spo:anon#ea0a1a45a7c573d354e9270695ee0cb364e7e8779b3c659af70c0a328926f8e1::" providerId="AD" clId="Web-{81CA533E-FE44-80B8-76FB-9EFEC49C6C60}" dt="2020-10-15T23:03:56.614" v="739" actId="20577"/>
        <pc:sldMkLst>
          <pc:docMk/>
          <pc:sldMk cId="0" sldId="274"/>
        </pc:sldMkLst>
        <pc:spChg chg="mod">
          <ac:chgData name="Guest User" userId="S::urn:spo:anon#ea0a1a45a7c573d354e9270695ee0cb364e7e8779b3c659af70c0a328926f8e1::" providerId="AD" clId="Web-{81CA533E-FE44-80B8-76FB-9EFEC49C6C60}" dt="2020-10-15T23:03:56.614" v="739" actId="20577"/>
          <ac:spMkLst>
            <pc:docMk/>
            <pc:sldMk cId="0" sldId="274"/>
            <ac:spMk id="343" creationId="{00000000-0000-0000-0000-000000000000}"/>
          </ac:spMkLst>
        </pc:spChg>
        <pc:spChg chg="mod">
          <ac:chgData name="Guest User" userId="S::urn:spo:anon#ea0a1a45a7c573d354e9270695ee0cb364e7e8779b3c659af70c0a328926f8e1::" providerId="AD" clId="Web-{81CA533E-FE44-80B8-76FB-9EFEC49C6C60}" dt="2020-10-15T23:01:46.691" v="735" actId="1076"/>
          <ac:spMkLst>
            <pc:docMk/>
            <pc:sldMk cId="0" sldId="274"/>
            <ac:spMk id="344" creationId="{00000000-0000-0000-0000-000000000000}"/>
          </ac:spMkLst>
        </pc:spChg>
        <pc:picChg chg="mod">
          <ac:chgData name="Guest User" userId="S::urn:spo:anon#ea0a1a45a7c573d354e9270695ee0cb364e7e8779b3c659af70c0a328926f8e1::" providerId="AD" clId="Web-{81CA533E-FE44-80B8-76FB-9EFEC49C6C60}" dt="2020-10-15T23:01:43.066" v="734" actId="1076"/>
          <ac:picMkLst>
            <pc:docMk/>
            <pc:sldMk cId="0" sldId="274"/>
            <ac:picMk id="341" creationId="{00000000-0000-0000-0000-000000000000}"/>
          </ac:picMkLst>
        </pc:picChg>
        <pc:picChg chg="mod">
          <ac:chgData name="Guest User" userId="S::urn:spo:anon#ea0a1a45a7c573d354e9270695ee0cb364e7e8779b3c659af70c0a328926f8e1::" providerId="AD" clId="Web-{81CA533E-FE44-80B8-76FB-9EFEC49C6C60}" dt="2020-10-15T23:01:39.503" v="733" actId="1076"/>
          <ac:picMkLst>
            <pc:docMk/>
            <pc:sldMk cId="0" sldId="274"/>
            <ac:picMk id="342" creationId="{00000000-0000-0000-0000-000000000000}"/>
          </ac:picMkLst>
        </pc:picChg>
        <pc:cxnChg chg="mod">
          <ac:chgData name="Guest User" userId="S::urn:spo:anon#ea0a1a45a7c573d354e9270695ee0cb364e7e8779b3c659af70c0a328926f8e1::" providerId="AD" clId="Web-{81CA533E-FE44-80B8-76FB-9EFEC49C6C60}" dt="2020-10-15T23:01:46.691" v="735" actId="1076"/>
          <ac:cxnSpMkLst>
            <pc:docMk/>
            <pc:sldMk cId="0" sldId="274"/>
            <ac:cxnSpMk id="345" creationId="{00000000-0000-0000-0000-000000000000}"/>
          </ac:cxnSpMkLst>
        </pc:cxnChg>
      </pc:sldChg>
      <pc:sldChg chg="del">
        <pc:chgData name="Guest User" userId="S::urn:spo:anon#ea0a1a45a7c573d354e9270695ee0cb364e7e8779b3c659af70c0a328926f8e1::" providerId="AD" clId="Web-{81CA533E-FE44-80B8-76FB-9EFEC49C6C60}" dt="2020-10-15T21:40:07.914" v="432"/>
        <pc:sldMkLst>
          <pc:docMk/>
          <pc:sldMk cId="733453686" sldId="293"/>
        </pc:sldMkLst>
      </pc:sldChg>
      <pc:sldChg chg="modSp">
        <pc:chgData name="Guest User" userId="S::urn:spo:anon#ea0a1a45a7c573d354e9270695ee0cb364e7e8779b3c659af70c0a328926f8e1::" providerId="AD" clId="Web-{81CA533E-FE44-80B8-76FB-9EFEC49C6C60}" dt="2020-10-15T22:45:10.320" v="612" actId="20577"/>
        <pc:sldMkLst>
          <pc:docMk/>
          <pc:sldMk cId="196486344" sldId="294"/>
        </pc:sldMkLst>
        <pc:spChg chg="mod">
          <ac:chgData name="Guest User" userId="S::urn:spo:anon#ea0a1a45a7c573d354e9270695ee0cb364e7e8779b3c659af70c0a328926f8e1::" providerId="AD" clId="Web-{81CA533E-FE44-80B8-76FB-9EFEC49C6C60}" dt="2020-10-15T22:45:10.320" v="612" actId="20577"/>
          <ac:spMkLst>
            <pc:docMk/>
            <pc:sldMk cId="196486344" sldId="294"/>
            <ac:spMk id="272" creationId="{00000000-0000-0000-0000-000000000000}"/>
          </ac:spMkLst>
        </pc:spChg>
      </pc:sldChg>
      <pc:sldChg chg="modSp">
        <pc:chgData name="Guest User" userId="S::urn:spo:anon#ea0a1a45a7c573d354e9270695ee0cb364e7e8779b3c659af70c0a328926f8e1::" providerId="AD" clId="Web-{81CA533E-FE44-80B8-76FB-9EFEC49C6C60}" dt="2020-10-15T23:31:07.872" v="1076" actId="1076"/>
        <pc:sldMkLst>
          <pc:docMk/>
          <pc:sldMk cId="600354538" sldId="297"/>
        </pc:sldMkLst>
        <pc:spChg chg="mod">
          <ac:chgData name="Guest User" userId="S::urn:spo:anon#ea0a1a45a7c573d354e9270695ee0cb364e7e8779b3c659af70c0a328926f8e1::" providerId="AD" clId="Web-{81CA533E-FE44-80B8-76FB-9EFEC49C6C60}" dt="2020-10-15T23:31:07.872" v="1076" actId="1076"/>
          <ac:spMkLst>
            <pc:docMk/>
            <pc:sldMk cId="600354538" sldId="297"/>
            <ac:spMk id="282" creationId="{00000000-0000-0000-0000-000000000000}"/>
          </ac:spMkLst>
        </pc:spChg>
        <pc:picChg chg="mod">
          <ac:chgData name="Guest User" userId="S::urn:spo:anon#ea0a1a45a7c573d354e9270695ee0cb364e7e8779b3c659af70c0a328926f8e1::" providerId="AD" clId="Web-{81CA533E-FE44-80B8-76FB-9EFEC49C6C60}" dt="2020-10-15T23:30:22.792" v="1075" actId="14100"/>
          <ac:picMkLst>
            <pc:docMk/>
            <pc:sldMk cId="600354538" sldId="297"/>
            <ac:picMk id="280" creationId="{00000000-0000-0000-0000-000000000000}"/>
          </ac:picMkLst>
        </pc:picChg>
      </pc:sldChg>
      <pc:sldChg chg="modSp">
        <pc:chgData name="Guest User" userId="S::urn:spo:anon#ea0a1a45a7c573d354e9270695ee0cb364e7e8779b3c659af70c0a328926f8e1::" providerId="AD" clId="Web-{81CA533E-FE44-80B8-76FB-9EFEC49C6C60}" dt="2020-10-15T22:47:42.306" v="692" actId="20577"/>
        <pc:sldMkLst>
          <pc:docMk/>
          <pc:sldMk cId="1559087742" sldId="298"/>
        </pc:sldMkLst>
        <pc:spChg chg="mod">
          <ac:chgData name="Guest User" userId="S::urn:spo:anon#ea0a1a45a7c573d354e9270695ee0cb364e7e8779b3c659af70c0a328926f8e1::" providerId="AD" clId="Web-{81CA533E-FE44-80B8-76FB-9EFEC49C6C60}" dt="2020-10-15T22:47:42.306" v="692" actId="20577"/>
          <ac:spMkLst>
            <pc:docMk/>
            <pc:sldMk cId="1559087742" sldId="298"/>
            <ac:spMk id="290" creationId="{00000000-0000-0000-0000-000000000000}"/>
          </ac:spMkLst>
        </pc:spChg>
      </pc:sldChg>
      <pc:sldChg chg="addSp delSp modSp">
        <pc:chgData name="Guest User" userId="S::urn:spo:anon#ea0a1a45a7c573d354e9270695ee0cb364e7e8779b3c659af70c0a328926f8e1::" providerId="AD" clId="Web-{81CA533E-FE44-80B8-76FB-9EFEC49C6C60}" dt="2020-10-15T22:53:06.669" v="698"/>
        <pc:sldMkLst>
          <pc:docMk/>
          <pc:sldMk cId="362665691" sldId="299"/>
        </pc:sldMkLst>
        <pc:spChg chg="add">
          <ac:chgData name="Guest User" userId="S::urn:spo:anon#ea0a1a45a7c573d354e9270695ee0cb364e7e8779b3c659af70c0a328926f8e1::" providerId="AD" clId="Web-{81CA533E-FE44-80B8-76FB-9EFEC49C6C60}" dt="2020-10-15T22:53:06.669" v="698"/>
          <ac:spMkLst>
            <pc:docMk/>
            <pc:sldMk cId="362665691" sldId="299"/>
            <ac:spMk id="3" creationId="{28F941BB-2B30-40B2-8FEE-277662328196}"/>
          </ac:spMkLst>
        </pc:spChg>
        <pc:spChg chg="del mod">
          <ac:chgData name="Guest User" userId="S::urn:spo:anon#ea0a1a45a7c573d354e9270695ee0cb364e7e8779b3c659af70c0a328926f8e1::" providerId="AD" clId="Web-{81CA533E-FE44-80B8-76FB-9EFEC49C6C60}" dt="2020-10-15T22:53:06.513" v="697"/>
          <ac:spMkLst>
            <pc:docMk/>
            <pc:sldMk cId="362665691" sldId="299"/>
            <ac:spMk id="9" creationId="{00000000-0000-0000-0000-000000000000}"/>
          </ac:spMkLst>
        </pc:spChg>
      </pc:sldChg>
      <pc:sldChg chg="addSp delSp">
        <pc:chgData name="Guest User" userId="S::urn:spo:anon#ea0a1a45a7c573d354e9270695ee0cb364e7e8779b3c659af70c0a328926f8e1::" providerId="AD" clId="Web-{81CA533E-FE44-80B8-76FB-9EFEC49C6C60}" dt="2020-10-15T22:53:02.060" v="696"/>
        <pc:sldMkLst>
          <pc:docMk/>
          <pc:sldMk cId="1781451485" sldId="300"/>
        </pc:sldMkLst>
        <pc:spChg chg="add">
          <ac:chgData name="Guest User" userId="S::urn:spo:anon#ea0a1a45a7c573d354e9270695ee0cb364e7e8779b3c659af70c0a328926f8e1::" providerId="AD" clId="Web-{81CA533E-FE44-80B8-76FB-9EFEC49C6C60}" dt="2020-10-15T22:53:02.060" v="696"/>
          <ac:spMkLst>
            <pc:docMk/>
            <pc:sldMk cId="1781451485" sldId="300"/>
            <ac:spMk id="3" creationId="{BAB72291-B979-4092-8CD5-47015C9299AE}"/>
          </ac:spMkLst>
        </pc:spChg>
        <pc:spChg chg="del">
          <ac:chgData name="Guest User" userId="S::urn:spo:anon#ea0a1a45a7c573d354e9270695ee0cb364e7e8779b3c659af70c0a328926f8e1::" providerId="AD" clId="Web-{81CA533E-FE44-80B8-76FB-9EFEC49C6C60}" dt="2020-10-15T22:53:01.200" v="695"/>
          <ac:spMkLst>
            <pc:docMk/>
            <pc:sldMk cId="1781451485" sldId="300"/>
            <ac:spMk id="9" creationId="{00000000-0000-0000-0000-000000000000}"/>
          </ac:spMkLst>
        </pc:spChg>
      </pc:sldChg>
      <pc:sldChg chg="addSp delSp modSp">
        <pc:chgData name="Guest User" userId="S::urn:spo:anon#ea0a1a45a7c573d354e9270695ee0cb364e7e8779b3c659af70c0a328926f8e1::" providerId="AD" clId="Web-{81CA533E-FE44-80B8-76FB-9EFEC49C6C60}" dt="2020-10-15T23:34:33.316" v="1079"/>
        <pc:sldMkLst>
          <pc:docMk/>
          <pc:sldMk cId="1213259374" sldId="303"/>
        </pc:sldMkLst>
        <pc:spChg chg="add">
          <ac:chgData name="Guest User" userId="S::urn:spo:anon#ea0a1a45a7c573d354e9270695ee0cb364e7e8779b3c659af70c0a328926f8e1::" providerId="AD" clId="Web-{81CA533E-FE44-80B8-76FB-9EFEC49C6C60}" dt="2020-10-15T22:53:10.639" v="700"/>
          <ac:spMkLst>
            <pc:docMk/>
            <pc:sldMk cId="1213259374" sldId="303"/>
            <ac:spMk id="3" creationId="{73361C0B-DA76-4E11-A705-34C7E3671898}"/>
          </ac:spMkLst>
        </pc:spChg>
        <pc:spChg chg="add mod">
          <ac:chgData name="Guest User" userId="S::urn:spo:anon#ea0a1a45a7c573d354e9270695ee0cb364e7e8779b3c659af70c0a328926f8e1::" providerId="AD" clId="Web-{81CA533E-FE44-80B8-76FB-9EFEC49C6C60}" dt="2020-10-15T23:04:41.224" v="740"/>
          <ac:spMkLst>
            <pc:docMk/>
            <pc:sldMk cId="1213259374" sldId="303"/>
            <ac:spMk id="3" creationId="{AEF15353-BB0D-40D8-81CF-16FAA8D3564C}"/>
          </ac:spMkLst>
        </pc:spChg>
        <pc:spChg chg="add mod">
          <ac:chgData name="Guest User" userId="S::urn:spo:anon#ea0a1a45a7c573d354e9270695ee0cb364e7e8779b3c659af70c0a328926f8e1::" providerId="AD" clId="Web-{81CA533E-FE44-80B8-76FB-9EFEC49C6C60}" dt="2020-10-15T23:28:21.350" v="1067" actId="20577"/>
          <ac:spMkLst>
            <pc:docMk/>
            <pc:sldMk cId="1213259374" sldId="303"/>
            <ac:spMk id="4" creationId="{5AAB484A-F47C-4E71-8074-9C225F1F1893}"/>
          </ac:spMkLst>
        </pc:spChg>
        <pc:spChg chg="del mod">
          <ac:chgData name="Guest User" userId="S::urn:spo:anon#ea0a1a45a7c573d354e9270695ee0cb364e7e8779b3c659af70c0a328926f8e1::" providerId="AD" clId="Web-{81CA533E-FE44-80B8-76FB-9EFEC49C6C60}" dt="2020-10-15T22:53:10.278" v="699"/>
          <ac:spMkLst>
            <pc:docMk/>
            <pc:sldMk cId="1213259374" sldId="303"/>
            <ac:spMk id="9" creationId="{00000000-0000-0000-0000-000000000000}"/>
          </ac:spMkLst>
        </pc:spChg>
        <pc:spChg chg="mod">
          <ac:chgData name="Guest User" userId="S::urn:spo:anon#ea0a1a45a7c573d354e9270695ee0cb364e7e8779b3c659af70c0a328926f8e1::" providerId="AD" clId="Web-{81CA533E-FE44-80B8-76FB-9EFEC49C6C60}" dt="2020-10-15T23:28:39.273" v="1071" actId="1076"/>
          <ac:spMkLst>
            <pc:docMk/>
            <pc:sldMk cId="1213259374" sldId="303"/>
            <ac:spMk id="10" creationId="{4E2A95E0-98CA-46AF-AF4B-93C939C0DBB3}"/>
          </ac:spMkLst>
        </pc:spChg>
        <pc:spChg chg="mod">
          <ac:chgData name="Guest User" userId="S::urn:spo:anon#ea0a1a45a7c573d354e9270695ee0cb364e7e8779b3c659af70c0a328926f8e1::" providerId="AD" clId="Web-{81CA533E-FE44-80B8-76FB-9EFEC49C6C60}" dt="2020-10-15T23:04:46.755" v="741" actId="1076"/>
          <ac:spMkLst>
            <pc:docMk/>
            <pc:sldMk cId="1213259374" sldId="303"/>
            <ac:spMk id="307" creationId="{00000000-0000-0000-0000-000000000000}"/>
          </ac:spMkLst>
        </pc:spChg>
        <pc:spChg chg="del">
          <ac:chgData name="Guest User" userId="S::urn:spo:anon#ea0a1a45a7c573d354e9270695ee0cb364e7e8779b3c659af70c0a328926f8e1::" providerId="AD" clId="Web-{81CA533E-FE44-80B8-76FB-9EFEC49C6C60}" dt="2020-10-15T23:04:41.224" v="740"/>
          <ac:spMkLst>
            <pc:docMk/>
            <pc:sldMk cId="1213259374" sldId="303"/>
            <ac:spMk id="309" creationId="{00000000-0000-0000-0000-000000000000}"/>
          </ac:spMkLst>
        </pc:spChg>
        <pc:picChg chg="add mod ord modCrop">
          <ac:chgData name="Guest User" userId="S::urn:spo:anon#ea0a1a45a7c573d354e9270695ee0cb364e7e8779b3c659af70c0a328926f8e1::" providerId="AD" clId="Web-{81CA533E-FE44-80B8-76FB-9EFEC49C6C60}" dt="2020-10-15T23:27:28.286" v="1037" actId="1076"/>
          <ac:picMkLst>
            <pc:docMk/>
            <pc:sldMk cId="1213259374" sldId="303"/>
            <ac:picMk id="2" creationId="{3DB081DD-5B14-4463-A146-A884C2DA543D}"/>
          </ac:picMkLst>
        </pc:picChg>
        <pc:picChg chg="del">
          <ac:chgData name="Guest User" userId="S::urn:spo:anon#ea0a1a45a7c573d354e9270695ee0cb364e7e8779b3c659af70c0a328926f8e1::" providerId="AD" clId="Web-{81CA533E-FE44-80B8-76FB-9EFEC49C6C60}" dt="2020-10-15T23:25:25.266" v="1011"/>
          <ac:picMkLst>
            <pc:docMk/>
            <pc:sldMk cId="1213259374" sldId="303"/>
            <ac:picMk id="4" creationId="{78592377-CDF0-4FDB-A721-619DEDCACB93}"/>
          </ac:picMkLst>
        </pc:picChg>
        <pc:picChg chg="del">
          <ac:chgData name="Guest User" userId="S::urn:spo:anon#ea0a1a45a7c573d354e9270695ee0cb364e7e8779b3c659af70c0a328926f8e1::" providerId="AD" clId="Web-{81CA533E-FE44-80B8-76FB-9EFEC49C6C60}" dt="2020-10-15T23:25:54.892" v="1014"/>
          <ac:picMkLst>
            <pc:docMk/>
            <pc:sldMk cId="1213259374" sldId="303"/>
            <ac:picMk id="5" creationId="{C376F9E5-FB15-4A6B-86EB-52D6A1499226}"/>
          </ac:picMkLst>
        </pc:picChg>
        <pc:picChg chg="add mod ord">
          <ac:chgData name="Guest User" userId="S::urn:spo:anon#ea0a1a45a7c573d354e9270695ee0cb364e7e8779b3c659af70c0a328926f8e1::" providerId="AD" clId="Web-{81CA533E-FE44-80B8-76FB-9EFEC49C6C60}" dt="2020-10-15T23:28:00.178" v="1046"/>
          <ac:picMkLst>
            <pc:docMk/>
            <pc:sldMk cId="1213259374" sldId="303"/>
            <ac:picMk id="7" creationId="{1151E279-363E-4AAB-A9F6-87BB2584E1D4}"/>
          </ac:picMkLst>
        </pc:picChg>
        <pc:cxnChg chg="mod">
          <ac:chgData name="Guest User" userId="S::urn:spo:anon#ea0a1a45a7c573d354e9270695ee0cb364e7e8779b3c659af70c0a328926f8e1::" providerId="AD" clId="Web-{81CA533E-FE44-80B8-76FB-9EFEC49C6C60}" dt="2020-10-15T23:34:33.316" v="1079"/>
          <ac:cxnSpMkLst>
            <pc:docMk/>
            <pc:sldMk cId="1213259374" sldId="303"/>
            <ac:cxnSpMk id="12" creationId="{9E02E9E3-4DCF-424C-97D5-8A38830B746B}"/>
          </ac:cxnSpMkLst>
        </pc:cxnChg>
      </pc:sldChg>
      <pc:sldChg chg="addSp modSp">
        <pc:chgData name="Guest User" userId="S::urn:spo:anon#ea0a1a45a7c573d354e9270695ee0cb364e7e8779b3c659af70c0a328926f8e1::" providerId="AD" clId="Web-{81CA533E-FE44-80B8-76FB-9EFEC49C6C60}" dt="2020-10-15T22:43:24.756" v="611" actId="1076"/>
        <pc:sldMkLst>
          <pc:docMk/>
          <pc:sldMk cId="2126820034" sldId="307"/>
        </pc:sldMkLst>
        <pc:cxnChg chg="add mod">
          <ac:chgData name="Guest User" userId="S::urn:spo:anon#ea0a1a45a7c573d354e9270695ee0cb364e7e8779b3c659af70c0a328926f8e1::" providerId="AD" clId="Web-{81CA533E-FE44-80B8-76FB-9EFEC49C6C60}" dt="2020-10-15T22:43:10.896" v="609"/>
          <ac:cxnSpMkLst>
            <pc:docMk/>
            <pc:sldMk cId="2126820034" sldId="307"/>
            <ac:cxnSpMk id="2" creationId="{7BA9D501-ECBD-4BB5-9808-6BE1BD1ED07E}"/>
          </ac:cxnSpMkLst>
        </pc:cxnChg>
        <pc:cxnChg chg="add mod">
          <ac:chgData name="Guest User" userId="S::urn:spo:anon#ea0a1a45a7c573d354e9270695ee0cb364e7e8779b3c659af70c0a328926f8e1::" providerId="AD" clId="Web-{81CA533E-FE44-80B8-76FB-9EFEC49C6C60}" dt="2020-10-15T22:43:24.756" v="611" actId="1076"/>
          <ac:cxnSpMkLst>
            <pc:docMk/>
            <pc:sldMk cId="2126820034" sldId="307"/>
            <ac:cxnSpMk id="11" creationId="{B5D49C57-4C2A-4707-B8F7-E49183621511}"/>
          </ac:cxnSpMkLst>
        </pc:cxnChg>
      </pc:sldChg>
      <pc:sldChg chg="del">
        <pc:chgData name="Guest User" userId="S::urn:spo:anon#ea0a1a45a7c573d354e9270695ee0cb364e7e8779b3c659af70c0a328926f8e1::" providerId="AD" clId="Web-{81CA533E-FE44-80B8-76FB-9EFEC49C6C60}" dt="2020-10-15T22:52:02.043" v="693"/>
        <pc:sldMkLst>
          <pc:docMk/>
          <pc:sldMk cId="1678545068" sldId="308"/>
        </pc:sldMkLst>
      </pc:sldChg>
      <pc:sldChg chg="modSp">
        <pc:chgData name="Guest User" userId="S::urn:spo:anon#ea0a1a45a7c573d354e9270695ee0cb364e7e8779b3c659af70c0a328926f8e1::" providerId="AD" clId="Web-{81CA533E-FE44-80B8-76FB-9EFEC49C6C60}" dt="2020-10-15T22:20:23.427" v="588" actId="1076"/>
        <pc:sldMkLst>
          <pc:docMk/>
          <pc:sldMk cId="1575467557" sldId="315"/>
        </pc:sldMkLst>
        <pc:spChg chg="mod">
          <ac:chgData name="Guest User" userId="S::urn:spo:anon#ea0a1a45a7c573d354e9270695ee0cb364e7e8779b3c659af70c0a328926f8e1::" providerId="AD" clId="Web-{81CA533E-FE44-80B8-76FB-9EFEC49C6C60}" dt="2020-10-15T22:15:14.657" v="546" actId="20577"/>
          <ac:spMkLst>
            <pc:docMk/>
            <pc:sldMk cId="1575467557" sldId="315"/>
            <ac:spMk id="2" creationId="{00000000-0000-0000-0000-000000000000}"/>
          </ac:spMkLst>
        </pc:spChg>
        <pc:spChg chg="mod">
          <ac:chgData name="Guest User" userId="S::urn:spo:anon#ea0a1a45a7c573d354e9270695ee0cb364e7e8779b3c659af70c0a328926f8e1::" providerId="AD" clId="Web-{81CA533E-FE44-80B8-76FB-9EFEC49C6C60}" dt="2020-10-15T22:20:23.427" v="588" actId="1076"/>
          <ac:spMkLst>
            <pc:docMk/>
            <pc:sldMk cId="1575467557" sldId="315"/>
            <ac:spMk id="3" creationId="{00000000-0000-0000-0000-000000000000}"/>
          </ac:spMkLst>
        </pc:spChg>
        <pc:spChg chg="mod">
          <ac:chgData name="Guest User" userId="S::urn:spo:anon#ea0a1a45a7c573d354e9270695ee0cb364e7e8779b3c659af70c0a328926f8e1::" providerId="AD" clId="Web-{81CA533E-FE44-80B8-76FB-9EFEC49C6C60}" dt="2020-10-15T22:18:37.941" v="581" actId="1076"/>
          <ac:spMkLst>
            <pc:docMk/>
            <pc:sldMk cId="1575467557" sldId="315"/>
            <ac:spMk id="7" creationId="{00000000-0000-0000-0000-000000000000}"/>
          </ac:spMkLst>
        </pc:spChg>
        <pc:spChg chg="mod">
          <ac:chgData name="Guest User" userId="S::urn:spo:anon#ea0a1a45a7c573d354e9270695ee0cb364e7e8779b3c659af70c0a328926f8e1::" providerId="AD" clId="Web-{81CA533E-FE44-80B8-76FB-9EFEC49C6C60}" dt="2020-10-15T22:15:38.408" v="554" actId="20577"/>
          <ac:spMkLst>
            <pc:docMk/>
            <pc:sldMk cId="1575467557" sldId="315"/>
            <ac:spMk id="8" creationId="{00000000-0000-0000-0000-000000000000}"/>
          </ac:spMkLst>
        </pc:spChg>
        <pc:grpChg chg="mod">
          <ac:chgData name="Guest User" userId="S::urn:spo:anon#ea0a1a45a7c573d354e9270695ee0cb364e7e8779b3c659af70c0a328926f8e1::" providerId="AD" clId="Web-{81CA533E-FE44-80B8-76FB-9EFEC49C6C60}" dt="2020-10-15T22:19:43.629" v="586" actId="1076"/>
          <ac:grpSpMkLst>
            <pc:docMk/>
            <pc:sldMk cId="1575467557" sldId="315"/>
            <ac:grpSpMk id="5" creationId="{00000000-0000-0000-0000-000000000000}"/>
          </ac:grpSpMkLst>
        </pc:grpChg>
      </pc:sldChg>
      <pc:sldChg chg="modSp">
        <pc:chgData name="Guest User" userId="S::urn:spo:anon#ea0a1a45a7c573d354e9270695ee0cb364e7e8779b3c659af70c0a328926f8e1::" providerId="AD" clId="Web-{81CA533E-FE44-80B8-76FB-9EFEC49C6C60}" dt="2020-10-15T22:20:36.208" v="589" actId="1076"/>
        <pc:sldMkLst>
          <pc:docMk/>
          <pc:sldMk cId="672486462" sldId="316"/>
        </pc:sldMkLst>
        <pc:spChg chg="mod">
          <ac:chgData name="Guest User" userId="S::urn:spo:anon#ea0a1a45a7c573d354e9270695ee0cb364e7e8779b3c659af70c0a328926f8e1::" providerId="AD" clId="Web-{81CA533E-FE44-80B8-76FB-9EFEC49C6C60}" dt="2020-10-15T22:16:09.345" v="561" actId="14100"/>
          <ac:spMkLst>
            <pc:docMk/>
            <pc:sldMk cId="672486462" sldId="316"/>
            <ac:spMk id="2" creationId="{00000000-0000-0000-0000-000000000000}"/>
          </ac:spMkLst>
        </pc:spChg>
        <pc:spChg chg="mod">
          <ac:chgData name="Guest User" userId="S::urn:spo:anon#ea0a1a45a7c573d354e9270695ee0cb364e7e8779b3c659af70c0a328926f8e1::" providerId="AD" clId="Web-{81CA533E-FE44-80B8-76FB-9EFEC49C6C60}" dt="2020-10-15T22:19:02.113" v="583" actId="1076"/>
          <ac:spMkLst>
            <pc:docMk/>
            <pc:sldMk cId="672486462" sldId="316"/>
            <ac:spMk id="3" creationId="{00000000-0000-0000-0000-000000000000}"/>
          </ac:spMkLst>
        </pc:spChg>
        <pc:spChg chg="mod">
          <ac:chgData name="Guest User" userId="S::urn:spo:anon#ea0a1a45a7c573d354e9270695ee0cb364e7e8779b3c659af70c0a328926f8e1::" providerId="AD" clId="Web-{81CA533E-FE44-80B8-76FB-9EFEC49C6C60}" dt="2020-10-15T22:19:15.176" v="584" actId="1076"/>
          <ac:spMkLst>
            <pc:docMk/>
            <pc:sldMk cId="672486462" sldId="316"/>
            <ac:spMk id="7" creationId="{00000000-0000-0000-0000-000000000000}"/>
          </ac:spMkLst>
        </pc:spChg>
        <pc:spChg chg="mod">
          <ac:chgData name="Guest User" userId="S::urn:spo:anon#ea0a1a45a7c573d354e9270695ee0cb364e7e8779b3c659af70c0a328926f8e1::" providerId="AD" clId="Web-{81CA533E-FE44-80B8-76FB-9EFEC49C6C60}" dt="2020-10-15T22:19:21.723" v="585" actId="1076"/>
          <ac:spMkLst>
            <pc:docMk/>
            <pc:sldMk cId="672486462" sldId="316"/>
            <ac:spMk id="8" creationId="{00000000-0000-0000-0000-000000000000}"/>
          </ac:spMkLst>
        </pc:spChg>
        <pc:grpChg chg="mod">
          <ac:chgData name="Guest User" userId="S::urn:spo:anon#ea0a1a45a7c573d354e9270695ee0cb364e7e8779b3c659af70c0a328926f8e1::" providerId="AD" clId="Web-{81CA533E-FE44-80B8-76FB-9EFEC49C6C60}" dt="2020-10-15T22:20:36.208" v="589" actId="1076"/>
          <ac:grpSpMkLst>
            <pc:docMk/>
            <pc:sldMk cId="672486462" sldId="316"/>
            <ac:grpSpMk id="5" creationId="{00000000-0000-0000-0000-000000000000}"/>
          </ac:grpSpMkLst>
        </pc:grpChg>
      </pc:sldChg>
      <pc:sldChg chg="addSp modSp ord">
        <pc:chgData name="Guest User" userId="S::urn:spo:anon#ea0a1a45a7c573d354e9270695ee0cb364e7e8779b3c659af70c0a328926f8e1::" providerId="AD" clId="Web-{81CA533E-FE44-80B8-76FB-9EFEC49C6C60}" dt="2020-10-15T22:17:57.253" v="578" actId="1076"/>
        <pc:sldMkLst>
          <pc:docMk/>
          <pc:sldMk cId="1648630531" sldId="317"/>
        </pc:sldMkLst>
        <pc:spChg chg="add mod">
          <ac:chgData name="Guest User" userId="S::urn:spo:anon#ea0a1a45a7c573d354e9270695ee0cb364e7e8779b3c659af70c0a328926f8e1::" providerId="AD" clId="Web-{81CA533E-FE44-80B8-76FB-9EFEC49C6C60}" dt="2020-10-15T22:17:57.222" v="575" actId="1076"/>
          <ac:spMkLst>
            <pc:docMk/>
            <pc:sldMk cId="1648630531" sldId="317"/>
            <ac:spMk id="2" creationId="{56CC525F-B5A7-4EFC-A33D-24F4F3FD86D3}"/>
          </ac:spMkLst>
        </pc:spChg>
        <pc:spChg chg="add mod">
          <ac:chgData name="Guest User" userId="S::urn:spo:anon#ea0a1a45a7c573d354e9270695ee0cb364e7e8779b3c659af70c0a328926f8e1::" providerId="AD" clId="Web-{81CA533E-FE44-80B8-76FB-9EFEC49C6C60}" dt="2020-10-15T22:17:57.222" v="576" actId="1076"/>
          <ac:spMkLst>
            <pc:docMk/>
            <pc:sldMk cId="1648630531" sldId="317"/>
            <ac:spMk id="3" creationId="{7C69B8D9-FFFB-4DE8-8615-CD6D1F804949}"/>
          </ac:spMkLst>
        </pc:spChg>
        <pc:spChg chg="add mod">
          <ac:chgData name="Guest User" userId="S::urn:spo:anon#ea0a1a45a7c573d354e9270695ee0cb364e7e8779b3c659af70c0a328926f8e1::" providerId="AD" clId="Web-{81CA533E-FE44-80B8-76FB-9EFEC49C6C60}" dt="2020-10-15T22:17:57.253" v="578" actId="1076"/>
          <ac:spMkLst>
            <pc:docMk/>
            <pc:sldMk cId="1648630531" sldId="317"/>
            <ac:spMk id="4" creationId="{3649B1FF-8B4A-457B-8389-89953E6B2027}"/>
          </ac:spMkLst>
        </pc:spChg>
        <pc:spChg chg="mod">
          <ac:chgData name="Guest User" userId="S::urn:spo:anon#ea0a1a45a7c573d354e9270695ee0cb364e7e8779b3c659af70c0a328926f8e1::" providerId="AD" clId="Web-{81CA533E-FE44-80B8-76FB-9EFEC49C6C60}" dt="2020-10-15T22:17:57.237" v="577" actId="1076"/>
          <ac:spMkLst>
            <pc:docMk/>
            <pc:sldMk cId="1648630531" sldId="317"/>
            <ac:spMk id="31" creationId="{00000000-0000-0000-0000-000000000000}"/>
          </ac:spMkLst>
        </pc:spChg>
        <pc:spChg chg="mod">
          <ac:chgData name="Guest User" userId="S::urn:spo:anon#ea0a1a45a7c573d354e9270695ee0cb364e7e8779b3c659af70c0a328926f8e1::" providerId="AD" clId="Web-{81CA533E-FE44-80B8-76FB-9EFEC49C6C60}" dt="2020-10-15T22:12:42.202" v="530" actId="20577"/>
          <ac:spMkLst>
            <pc:docMk/>
            <pc:sldMk cId="1648630531" sldId="317"/>
            <ac:spMk id="254" creationId="{00000000-0000-0000-0000-000000000000}"/>
          </ac:spMkLst>
        </pc:spChg>
      </pc:sldChg>
      <pc:sldChg chg="modSp">
        <pc:chgData name="Guest User" userId="S::urn:spo:anon#ea0a1a45a7c573d354e9270695ee0cb364e7e8779b3c659af70c0a328926f8e1::" providerId="AD" clId="Web-{81CA533E-FE44-80B8-76FB-9EFEC49C6C60}" dt="2020-10-15T22:20:58.208" v="590" actId="20577"/>
        <pc:sldMkLst>
          <pc:docMk/>
          <pc:sldMk cId="3575713173" sldId="325"/>
        </pc:sldMkLst>
        <pc:spChg chg="mod">
          <ac:chgData name="Guest User" userId="S::urn:spo:anon#ea0a1a45a7c573d354e9270695ee0cb364e7e8779b3c659af70c0a328926f8e1::" providerId="AD" clId="Web-{81CA533E-FE44-80B8-76FB-9EFEC49C6C60}" dt="2020-10-15T22:20:58.208" v="590" actId="20577"/>
          <ac:spMkLst>
            <pc:docMk/>
            <pc:sldMk cId="3575713173" sldId="325"/>
            <ac:spMk id="262" creationId="{00000000-0000-0000-0000-000000000000}"/>
          </ac:spMkLst>
        </pc:spChg>
      </pc:sldChg>
    </pc:docChg>
  </pc:docChgLst>
  <pc:docChgLst>
    <pc:chgData name="Jonathan Wozny" userId="S::jw17m@my.fsu.edu::99e59480-e7ea-493c-be69-aac723b05ca0" providerId="AD" clId="Web-{E49CC01B-D390-D0C7-D265-3AD7976EC74E}"/>
    <pc:docChg chg="delSld modSld">
      <pc:chgData name="Jonathan Wozny" userId="S::jw17m@my.fsu.edu::99e59480-e7ea-493c-be69-aac723b05ca0" providerId="AD" clId="Web-{E49CC01B-D390-D0C7-D265-3AD7976EC74E}" dt="2020-10-16T00:45:40.096" v="1198"/>
      <pc:docMkLst>
        <pc:docMk/>
      </pc:docMkLst>
      <pc:sldChg chg="modSp">
        <pc:chgData name="Jonathan Wozny" userId="S::jw17m@my.fsu.edu::99e59480-e7ea-493c-be69-aac723b05ca0" providerId="AD" clId="Web-{E49CC01B-D390-D0C7-D265-3AD7976EC74E}" dt="2020-10-16T00:43:04.373" v="1167" actId="20577"/>
        <pc:sldMkLst>
          <pc:docMk/>
          <pc:sldMk cId="0" sldId="263"/>
        </pc:sldMkLst>
        <pc:spChg chg="mod">
          <ac:chgData name="Jonathan Wozny" userId="S::jw17m@my.fsu.edu::99e59480-e7ea-493c-be69-aac723b05ca0" providerId="AD" clId="Web-{E49CC01B-D390-D0C7-D265-3AD7976EC74E}" dt="2020-10-16T00:15:53.693" v="9" actId="1076"/>
          <ac:spMkLst>
            <pc:docMk/>
            <pc:sldMk cId="0" sldId="263"/>
            <ac:spMk id="3" creationId="{A49D5A1D-29A2-4691-B3EF-C1F9FE73F8F5}"/>
          </ac:spMkLst>
        </pc:spChg>
        <pc:spChg chg="mod">
          <ac:chgData name="Jonathan Wozny" userId="S::jw17m@my.fsu.edu::99e59480-e7ea-493c-be69-aac723b05ca0" providerId="AD" clId="Web-{E49CC01B-D390-D0C7-D265-3AD7976EC74E}" dt="2020-10-16T00:15:53.693" v="10" actId="1076"/>
          <ac:spMkLst>
            <pc:docMk/>
            <pc:sldMk cId="0" sldId="263"/>
            <ac:spMk id="6" creationId="{94F79E85-A564-493B-ADFB-F1D54DCFE5CA}"/>
          </ac:spMkLst>
        </pc:spChg>
        <pc:spChg chg="mod">
          <ac:chgData name="Jonathan Wozny" userId="S::jw17m@my.fsu.edu::99e59480-e7ea-493c-be69-aac723b05ca0" providerId="AD" clId="Web-{E49CC01B-D390-D0C7-D265-3AD7976EC74E}" dt="2020-10-16T00:15:57.021" v="11" actId="1076"/>
          <ac:spMkLst>
            <pc:docMk/>
            <pc:sldMk cId="0" sldId="263"/>
            <ac:spMk id="13" creationId="{5625EEB7-A717-4118-AB17-BD501ECB309C}"/>
          </ac:spMkLst>
        </pc:spChg>
        <pc:spChg chg="mod">
          <ac:chgData name="Jonathan Wozny" userId="S::jw17m@my.fsu.edu::99e59480-e7ea-493c-be69-aac723b05ca0" providerId="AD" clId="Web-{E49CC01B-D390-D0C7-D265-3AD7976EC74E}" dt="2020-10-16T00:43:04.373" v="1167" actId="20577"/>
          <ac:spMkLst>
            <pc:docMk/>
            <pc:sldMk cId="0" sldId="263"/>
            <ac:spMk id="243" creationId="{00000000-0000-0000-0000-000000000000}"/>
          </ac:spMkLst>
        </pc:spChg>
        <pc:picChg chg="mod">
          <ac:chgData name="Jonathan Wozny" userId="S::jw17m@my.fsu.edu::99e59480-e7ea-493c-be69-aac723b05ca0" providerId="AD" clId="Web-{E49CC01B-D390-D0C7-D265-3AD7976EC74E}" dt="2020-10-16T00:15:39.912" v="6" actId="14100"/>
          <ac:picMkLst>
            <pc:docMk/>
            <pc:sldMk cId="0" sldId="263"/>
            <ac:picMk id="2" creationId="{6900F552-299E-4B4E-93AD-B45FC5C45232}"/>
          </ac:picMkLst>
        </pc:picChg>
      </pc:sldChg>
      <pc:sldChg chg="modSp">
        <pc:chgData name="Jonathan Wozny" userId="S::jw17m@my.fsu.edu::99e59480-e7ea-493c-be69-aac723b05ca0" providerId="AD" clId="Web-{E49CC01B-D390-D0C7-D265-3AD7976EC74E}" dt="2020-10-16T00:42:35.638" v="1166" actId="14100"/>
        <pc:sldMkLst>
          <pc:docMk/>
          <pc:sldMk cId="0" sldId="281"/>
        </pc:sldMkLst>
        <pc:spChg chg="mod">
          <ac:chgData name="Jonathan Wozny" userId="S::jw17m@my.fsu.edu::99e59480-e7ea-493c-be69-aac723b05ca0" providerId="AD" clId="Web-{E49CC01B-D390-D0C7-D265-3AD7976EC74E}" dt="2020-10-16T00:42:35.638" v="1166" actId="14100"/>
          <ac:spMkLst>
            <pc:docMk/>
            <pc:sldMk cId="0" sldId="281"/>
            <ac:spMk id="398" creationId="{00000000-0000-0000-0000-000000000000}"/>
          </ac:spMkLst>
        </pc:spChg>
      </pc:sldChg>
      <pc:sldChg chg="addSp delSp modSp">
        <pc:chgData name="Jonathan Wozny" userId="S::jw17m@my.fsu.edu::99e59480-e7ea-493c-be69-aac723b05ca0" providerId="AD" clId="Web-{E49CC01B-D390-D0C7-D265-3AD7976EC74E}" dt="2020-10-16T00:41:24.512" v="992" actId="14100"/>
        <pc:sldMkLst>
          <pc:docMk/>
          <pc:sldMk cId="0" sldId="283"/>
        </pc:sldMkLst>
        <pc:spChg chg="add mod">
          <ac:chgData name="Jonathan Wozny" userId="S::jw17m@my.fsu.edu::99e59480-e7ea-493c-be69-aac723b05ca0" providerId="AD" clId="Web-{E49CC01B-D390-D0C7-D265-3AD7976EC74E}" dt="2020-10-16T00:41:24.512" v="992" actId="14100"/>
          <ac:spMkLst>
            <pc:docMk/>
            <pc:sldMk cId="0" sldId="283"/>
            <ac:spMk id="2" creationId="{01CFB89A-4CAC-48F3-A888-2F526FAF482D}"/>
          </ac:spMkLst>
        </pc:spChg>
        <pc:spChg chg="del mod">
          <ac:chgData name="Jonathan Wozny" userId="S::jw17m@my.fsu.edu::99e59480-e7ea-493c-be69-aac723b05ca0" providerId="AD" clId="Web-{E49CC01B-D390-D0C7-D265-3AD7976EC74E}" dt="2020-10-16T00:37:14.068" v="354"/>
          <ac:spMkLst>
            <pc:docMk/>
            <pc:sldMk cId="0" sldId="283"/>
            <ac:spMk id="415" creationId="{00000000-0000-0000-0000-000000000000}"/>
          </ac:spMkLst>
        </pc:spChg>
      </pc:sldChg>
      <pc:sldChg chg="del">
        <pc:chgData name="Jonathan Wozny" userId="S::jw17m@my.fsu.edu::99e59480-e7ea-493c-be69-aac723b05ca0" providerId="AD" clId="Web-{E49CC01B-D390-D0C7-D265-3AD7976EC74E}" dt="2020-10-16T00:15:16.067" v="5"/>
        <pc:sldMkLst>
          <pc:docMk/>
          <pc:sldMk cId="0" sldId="286"/>
        </pc:sldMkLst>
      </pc:sldChg>
      <pc:sldChg chg="del">
        <pc:chgData name="Jonathan Wozny" userId="S::jw17m@my.fsu.edu::99e59480-e7ea-493c-be69-aac723b05ca0" providerId="AD" clId="Web-{E49CC01B-D390-D0C7-D265-3AD7976EC74E}" dt="2020-10-16T00:15:03.801" v="0"/>
        <pc:sldMkLst>
          <pc:docMk/>
          <pc:sldMk cId="0" sldId="287"/>
        </pc:sldMkLst>
      </pc:sldChg>
      <pc:sldChg chg="del">
        <pc:chgData name="Jonathan Wozny" userId="S::jw17m@my.fsu.edu::99e59480-e7ea-493c-be69-aac723b05ca0" providerId="AD" clId="Web-{E49CC01B-D390-D0C7-D265-3AD7976EC74E}" dt="2020-10-16T00:15:08.020" v="1"/>
        <pc:sldMkLst>
          <pc:docMk/>
          <pc:sldMk cId="0" sldId="288"/>
        </pc:sldMkLst>
      </pc:sldChg>
      <pc:sldChg chg="del">
        <pc:chgData name="Jonathan Wozny" userId="S::jw17m@my.fsu.edu::99e59480-e7ea-493c-be69-aac723b05ca0" providerId="AD" clId="Web-{E49CC01B-D390-D0C7-D265-3AD7976EC74E}" dt="2020-10-16T00:15:09.911" v="2"/>
        <pc:sldMkLst>
          <pc:docMk/>
          <pc:sldMk cId="0" sldId="289"/>
        </pc:sldMkLst>
      </pc:sldChg>
      <pc:sldChg chg="del">
        <pc:chgData name="Jonathan Wozny" userId="S::jw17m@my.fsu.edu::99e59480-e7ea-493c-be69-aac723b05ca0" providerId="AD" clId="Web-{E49CC01B-D390-D0C7-D265-3AD7976EC74E}" dt="2020-10-16T00:15:12.052" v="3"/>
        <pc:sldMkLst>
          <pc:docMk/>
          <pc:sldMk cId="0" sldId="290"/>
        </pc:sldMkLst>
      </pc:sldChg>
      <pc:sldChg chg="del">
        <pc:chgData name="Jonathan Wozny" userId="S::jw17m@my.fsu.edu::99e59480-e7ea-493c-be69-aac723b05ca0" providerId="AD" clId="Web-{E49CC01B-D390-D0C7-D265-3AD7976EC74E}" dt="2020-10-16T00:15:14.302" v="4"/>
        <pc:sldMkLst>
          <pc:docMk/>
          <pc:sldMk cId="0" sldId="291"/>
        </pc:sldMkLst>
      </pc:sldChg>
      <pc:sldChg chg="addAnim modAnim">
        <pc:chgData name="Jonathan Wozny" userId="S::jw17m@my.fsu.edu::99e59480-e7ea-493c-be69-aac723b05ca0" providerId="AD" clId="Web-{E49CC01B-D390-D0C7-D265-3AD7976EC74E}" dt="2020-10-16T00:45:40.096" v="1198"/>
        <pc:sldMkLst>
          <pc:docMk/>
          <pc:sldMk cId="196486344" sldId="294"/>
        </pc:sldMkLst>
      </pc:sldChg>
      <pc:sldChg chg="modSp">
        <pc:chgData name="Jonathan Wozny" userId="S::jw17m@my.fsu.edu::99e59480-e7ea-493c-be69-aac723b05ca0" providerId="AD" clId="Web-{E49CC01B-D390-D0C7-D265-3AD7976EC74E}" dt="2020-10-16T00:43:17.327" v="1188" actId="20577"/>
        <pc:sldMkLst>
          <pc:docMk/>
          <pc:sldMk cId="1575467557" sldId="315"/>
        </pc:sldMkLst>
        <pc:spChg chg="mod">
          <ac:chgData name="Jonathan Wozny" userId="S::jw17m@my.fsu.edu::99e59480-e7ea-493c-be69-aac723b05ca0" providerId="AD" clId="Web-{E49CC01B-D390-D0C7-D265-3AD7976EC74E}" dt="2020-10-16T00:43:17.327" v="1188" actId="20577"/>
          <ac:spMkLst>
            <pc:docMk/>
            <pc:sldMk cId="1575467557" sldId="315"/>
            <ac:spMk id="254" creationId="{00000000-0000-0000-0000-000000000000}"/>
          </ac:spMkLst>
        </pc:spChg>
      </pc:sldChg>
      <pc:sldChg chg="modSp">
        <pc:chgData name="Jonathan Wozny" userId="S::jw17m@my.fsu.edu::99e59480-e7ea-493c-be69-aac723b05ca0" providerId="AD" clId="Web-{E49CC01B-D390-D0C7-D265-3AD7976EC74E}" dt="2020-10-16T00:43:22.139" v="1196" actId="20577"/>
        <pc:sldMkLst>
          <pc:docMk/>
          <pc:sldMk cId="672486462" sldId="316"/>
        </pc:sldMkLst>
        <pc:spChg chg="mod">
          <ac:chgData name="Jonathan Wozny" userId="S::jw17m@my.fsu.edu::99e59480-e7ea-493c-be69-aac723b05ca0" providerId="AD" clId="Web-{E49CC01B-D390-D0C7-D265-3AD7976EC74E}" dt="2020-10-16T00:43:22.139" v="1196" actId="20577"/>
          <ac:spMkLst>
            <pc:docMk/>
            <pc:sldMk cId="672486462" sldId="316"/>
            <ac:spMk id="254" creationId="{00000000-0000-0000-0000-000000000000}"/>
          </ac:spMkLst>
        </pc:spChg>
      </pc:sldChg>
      <pc:sldChg chg="modSp">
        <pc:chgData name="Jonathan Wozny" userId="S::jw17m@my.fsu.edu::99e59480-e7ea-493c-be69-aac723b05ca0" providerId="AD" clId="Web-{E49CC01B-D390-D0C7-D265-3AD7976EC74E}" dt="2020-10-16T00:43:12.874" v="1182" actId="20577"/>
        <pc:sldMkLst>
          <pc:docMk/>
          <pc:sldMk cId="1648630531" sldId="317"/>
        </pc:sldMkLst>
        <pc:spChg chg="mod">
          <ac:chgData name="Jonathan Wozny" userId="S::jw17m@my.fsu.edu::99e59480-e7ea-493c-be69-aac723b05ca0" providerId="AD" clId="Web-{E49CC01B-D390-D0C7-D265-3AD7976EC74E}" dt="2020-10-16T00:43:12.874" v="1182" actId="20577"/>
          <ac:spMkLst>
            <pc:docMk/>
            <pc:sldMk cId="1648630531" sldId="317"/>
            <ac:spMk id="254" creationId="{00000000-0000-0000-0000-000000000000}"/>
          </ac:spMkLst>
        </pc:spChg>
      </pc:sldChg>
      <pc:sldChg chg="modSp">
        <pc:chgData name="Jonathan Wozny" userId="S::jw17m@my.fsu.edu::99e59480-e7ea-493c-be69-aac723b05ca0" providerId="AD" clId="Web-{E49CC01B-D390-D0C7-D265-3AD7976EC74E}" dt="2020-10-16T00:43:08.327" v="1175" actId="20577"/>
        <pc:sldMkLst>
          <pc:docMk/>
          <pc:sldMk cId="2964618953" sldId="334"/>
        </pc:sldMkLst>
        <pc:spChg chg="mod">
          <ac:chgData name="Jonathan Wozny" userId="S::jw17m@my.fsu.edu::99e59480-e7ea-493c-be69-aac723b05ca0" providerId="AD" clId="Web-{E49CC01B-D390-D0C7-D265-3AD7976EC74E}" dt="2020-10-16T00:43:08.327" v="1175" actId="20577"/>
          <ac:spMkLst>
            <pc:docMk/>
            <pc:sldMk cId="2964618953" sldId="334"/>
            <ac:spMk id="243" creationId="{00000000-0000-0000-0000-000000000000}"/>
          </ac:spMkLst>
        </pc:spChg>
      </pc:sldChg>
    </pc:docChg>
  </pc:docChgLst>
  <pc:docChgLst>
    <pc:chgData name="Jonathan Wozny" userId="S::jw17m@my.fsu.edu::99e59480-e7ea-493c-be69-aac723b05ca0" providerId="AD" clId="Web-{96DB7562-D075-EDE3-0DBD-5C59A204DE3C}"/>
    <pc:docChg chg="modSld">
      <pc:chgData name="Jonathan Wozny" userId="S::jw17m@my.fsu.edu::99e59480-e7ea-493c-be69-aac723b05ca0" providerId="AD" clId="Web-{96DB7562-D075-EDE3-0DBD-5C59A204DE3C}" dt="2020-10-16T00:09:37.475" v="9"/>
      <pc:docMkLst>
        <pc:docMk/>
      </pc:docMkLst>
      <pc:sldChg chg="delSp modSp">
        <pc:chgData name="Jonathan Wozny" userId="S::jw17m@my.fsu.edu::99e59480-e7ea-493c-be69-aac723b05ca0" providerId="AD" clId="Web-{96DB7562-D075-EDE3-0DBD-5C59A204DE3C}" dt="2020-10-16T00:09:37.475" v="9"/>
        <pc:sldMkLst>
          <pc:docMk/>
          <pc:sldMk cId="0" sldId="272"/>
        </pc:sldMkLst>
        <pc:spChg chg="mod">
          <ac:chgData name="Jonathan Wozny" userId="S::jw17m@my.fsu.edu::99e59480-e7ea-493c-be69-aac723b05ca0" providerId="AD" clId="Web-{96DB7562-D075-EDE3-0DBD-5C59A204DE3C}" dt="2020-10-16T00:02:12.682" v="7" actId="20577"/>
          <ac:spMkLst>
            <pc:docMk/>
            <pc:sldMk cId="0" sldId="272"/>
            <ac:spMk id="326" creationId="{00000000-0000-0000-0000-000000000000}"/>
          </ac:spMkLst>
        </pc:spChg>
        <pc:graphicFrameChg chg="del mod">
          <ac:chgData name="Jonathan Wozny" userId="S::jw17m@my.fsu.edu::99e59480-e7ea-493c-be69-aac723b05ca0" providerId="AD" clId="Web-{96DB7562-D075-EDE3-0DBD-5C59A204DE3C}" dt="2020-10-16T00:09:37.475" v="9"/>
          <ac:graphicFrameMkLst>
            <pc:docMk/>
            <pc:sldMk cId="0" sldId="272"/>
            <ac:graphicFrameMk id="327" creationId="{00000000-0000-0000-0000-000000000000}"/>
          </ac:graphicFrameMkLst>
        </pc:graphicFrameChg>
      </pc:sldChg>
      <pc:sldChg chg="modSp">
        <pc:chgData name="Jonathan Wozny" userId="S::jw17m@my.fsu.edu::99e59480-e7ea-493c-be69-aac723b05ca0" providerId="AD" clId="Web-{96DB7562-D075-EDE3-0DBD-5C59A204DE3C}" dt="2020-10-16T00:02:00.009" v="4" actId="20577"/>
        <pc:sldMkLst>
          <pc:docMk/>
          <pc:sldMk cId="0" sldId="284"/>
        </pc:sldMkLst>
        <pc:spChg chg="mod">
          <ac:chgData name="Jonathan Wozny" userId="S::jw17m@my.fsu.edu::99e59480-e7ea-493c-be69-aac723b05ca0" providerId="AD" clId="Web-{96DB7562-D075-EDE3-0DBD-5C59A204DE3C}" dt="2020-10-16T00:02:00.009" v="4" actId="20577"/>
          <ac:spMkLst>
            <pc:docMk/>
            <pc:sldMk cId="0" sldId="284"/>
            <ac:spMk id="420" creationId="{00000000-0000-0000-0000-000000000000}"/>
          </ac:spMkLst>
        </pc:spChg>
      </pc:sldChg>
      <pc:sldChg chg="modSp">
        <pc:chgData name="Jonathan Wozny" userId="S::jw17m@my.fsu.edu::99e59480-e7ea-493c-be69-aac723b05ca0" providerId="AD" clId="Web-{96DB7562-D075-EDE3-0DBD-5C59A204DE3C}" dt="2020-10-16T00:00:13.249" v="0" actId="20577"/>
        <pc:sldMkLst>
          <pc:docMk/>
          <pc:sldMk cId="3575713173" sldId="325"/>
        </pc:sldMkLst>
        <pc:spChg chg="mod">
          <ac:chgData name="Jonathan Wozny" userId="S::jw17m@my.fsu.edu::99e59480-e7ea-493c-be69-aac723b05ca0" providerId="AD" clId="Web-{96DB7562-D075-EDE3-0DBD-5C59A204DE3C}" dt="2020-10-16T00:00:13.249" v="0" actId="20577"/>
          <ac:spMkLst>
            <pc:docMk/>
            <pc:sldMk cId="3575713173" sldId="325"/>
            <ac:spMk id="9" creationId="{00000000-0000-0000-0000-000000000000}"/>
          </ac:spMkLst>
        </pc:spChg>
      </pc:sldChg>
      <pc:sldChg chg="modSp">
        <pc:chgData name="Jonathan Wozny" userId="S::jw17m@my.fsu.edu::99e59480-e7ea-493c-be69-aac723b05ca0" providerId="AD" clId="Web-{96DB7562-D075-EDE3-0DBD-5C59A204DE3C}" dt="2020-10-16T00:01:17.286" v="1" actId="1076"/>
        <pc:sldMkLst>
          <pc:docMk/>
          <pc:sldMk cId="2964618953" sldId="334"/>
        </pc:sldMkLst>
        <pc:spChg chg="mod">
          <ac:chgData name="Jonathan Wozny" userId="S::jw17m@my.fsu.edu::99e59480-e7ea-493c-be69-aac723b05ca0" providerId="AD" clId="Web-{96DB7562-D075-EDE3-0DBD-5C59A204DE3C}" dt="2020-10-16T00:01:17.286" v="1" actId="1076"/>
          <ac:spMkLst>
            <pc:docMk/>
            <pc:sldMk cId="2964618953" sldId="334"/>
            <ac:spMk id="246" creationId="{00000000-0000-0000-0000-000000000000}"/>
          </ac:spMkLst>
        </pc:spChg>
      </pc:sldChg>
    </pc:docChg>
  </pc:docChgLst>
  <pc:docChgLst>
    <pc:chgData name="Jonathan Wozny" userId="S::jw17m@my.fsu.edu::99e59480-e7ea-493c-be69-aac723b05ca0" providerId="AD" clId="Web-{EA69D760-B454-75F1-38FC-86BD4960F214}"/>
    <pc:docChg chg="modSld">
      <pc:chgData name="Jonathan Wozny" userId="S::jw17m@my.fsu.edu::99e59480-e7ea-493c-be69-aac723b05ca0" providerId="AD" clId="Web-{EA69D760-B454-75F1-38FC-86BD4960F214}" dt="2020-10-16T00:54:16.062" v="8" actId="20577"/>
      <pc:docMkLst>
        <pc:docMk/>
      </pc:docMkLst>
      <pc:sldChg chg="modSp">
        <pc:chgData name="Jonathan Wozny" userId="S::jw17m@my.fsu.edu::99e59480-e7ea-493c-be69-aac723b05ca0" providerId="AD" clId="Web-{EA69D760-B454-75F1-38FC-86BD4960F214}" dt="2020-10-16T00:53:55.671" v="6" actId="1076"/>
        <pc:sldMkLst>
          <pc:docMk/>
          <pc:sldMk cId="0" sldId="260"/>
        </pc:sldMkLst>
        <pc:spChg chg="mod">
          <ac:chgData name="Jonathan Wozny" userId="S::jw17m@my.fsu.edu::99e59480-e7ea-493c-be69-aac723b05ca0" providerId="AD" clId="Web-{EA69D760-B454-75F1-38FC-86BD4960F214}" dt="2020-10-16T00:53:55.671" v="6" actId="1076"/>
          <ac:spMkLst>
            <pc:docMk/>
            <pc:sldMk cId="0" sldId="260"/>
            <ac:spMk id="2" creationId="{00000000-0000-0000-0000-000000000000}"/>
          </ac:spMkLst>
        </pc:spChg>
      </pc:sldChg>
      <pc:sldChg chg="modSp">
        <pc:chgData name="Jonathan Wozny" userId="S::jw17m@my.fsu.edu::99e59480-e7ea-493c-be69-aac723b05ca0" providerId="AD" clId="Web-{EA69D760-B454-75F1-38FC-86BD4960F214}" dt="2020-10-16T00:54:16.062" v="8" actId="20577"/>
        <pc:sldMkLst>
          <pc:docMk/>
          <pc:sldMk cId="45653129" sldId="301"/>
        </pc:sldMkLst>
        <pc:spChg chg="mod">
          <ac:chgData name="Jonathan Wozny" userId="S::jw17m@my.fsu.edu::99e59480-e7ea-493c-be69-aac723b05ca0" providerId="AD" clId="Web-{EA69D760-B454-75F1-38FC-86BD4960F214}" dt="2020-10-16T00:54:16.062" v="8" actId="20577"/>
          <ac:spMkLst>
            <pc:docMk/>
            <pc:sldMk cId="45653129" sldId="301"/>
            <ac:spMk id="7" creationId="{00000000-0000-0000-0000-000000000000}"/>
          </ac:spMkLst>
        </pc:spChg>
      </pc:sldChg>
      <pc:sldChg chg="modSp">
        <pc:chgData name="Jonathan Wozny" userId="S::jw17m@my.fsu.edu::99e59480-e7ea-493c-be69-aac723b05ca0" providerId="AD" clId="Web-{EA69D760-B454-75F1-38FC-86BD4960F214}" dt="2020-10-16T00:54:11.093" v="7" actId="20577"/>
        <pc:sldMkLst>
          <pc:docMk/>
          <pc:sldMk cId="1310984304" sldId="302"/>
        </pc:sldMkLst>
        <pc:spChg chg="mod">
          <ac:chgData name="Jonathan Wozny" userId="S::jw17m@my.fsu.edu::99e59480-e7ea-493c-be69-aac723b05ca0" providerId="AD" clId="Web-{EA69D760-B454-75F1-38FC-86BD4960F214}" dt="2020-10-16T00:54:11.093" v="7" actId="20577"/>
          <ac:spMkLst>
            <pc:docMk/>
            <pc:sldMk cId="1310984304" sldId="302"/>
            <ac:spMk id="9" creationId="{00000000-0000-0000-0000-000000000000}"/>
          </ac:spMkLst>
        </pc:spChg>
      </pc:sldChg>
      <pc:sldChg chg="modSp">
        <pc:chgData name="Jonathan Wozny" userId="S::jw17m@my.fsu.edu::99e59480-e7ea-493c-be69-aac723b05ca0" providerId="AD" clId="Web-{EA69D760-B454-75F1-38FC-86BD4960F214}" dt="2020-10-16T00:53:17.107" v="1" actId="20577"/>
        <pc:sldMkLst>
          <pc:docMk/>
          <pc:sldMk cId="1185718396" sldId="335"/>
        </pc:sldMkLst>
        <pc:spChg chg="mod">
          <ac:chgData name="Jonathan Wozny" userId="S::jw17m@my.fsu.edu::99e59480-e7ea-493c-be69-aac723b05ca0" providerId="AD" clId="Web-{EA69D760-B454-75F1-38FC-86BD4960F214}" dt="2020-10-16T00:53:17.107" v="1" actId="20577"/>
          <ac:spMkLst>
            <pc:docMk/>
            <pc:sldMk cId="1185718396" sldId="335"/>
            <ac:spMk id="2" creationId="{00000000-0000-0000-0000-000000000000}"/>
          </ac:spMkLst>
        </pc:spChg>
      </pc:sldChg>
    </pc:docChg>
  </pc:docChgLst>
  <pc:docChgLst>
    <pc:chgData name="Guest User" userId="S::urn:spo:anon#0b7fcaef86466489e50838b056c25b2e6fa25632fb3e894d87cc145e89c56074::" providerId="AD" clId="Web-{51752512-93B2-9670-4FE4-8C35FE015B04}"/>
    <pc:docChg chg="modSld">
      <pc:chgData name="Guest User" userId="S::urn:spo:anon#0b7fcaef86466489e50838b056c25b2e6fa25632fb3e894d87cc145e89c56074::" providerId="AD" clId="Web-{51752512-93B2-9670-4FE4-8C35FE015B04}" dt="2020-10-15T22:20:11.883" v="248" actId="20577"/>
      <pc:docMkLst>
        <pc:docMk/>
      </pc:docMkLst>
      <pc:sldChg chg="modSp">
        <pc:chgData name="Guest User" userId="S::urn:spo:anon#0b7fcaef86466489e50838b056c25b2e6fa25632fb3e894d87cc145e89c56074::" providerId="AD" clId="Web-{51752512-93B2-9670-4FE4-8C35FE015B04}" dt="2020-10-15T22:20:11.883" v="248" actId="20577"/>
        <pc:sldMkLst>
          <pc:docMk/>
          <pc:sldMk cId="0" sldId="264"/>
        </pc:sldMkLst>
        <pc:spChg chg="mod">
          <ac:chgData name="Guest User" userId="S::urn:spo:anon#0b7fcaef86466489e50838b056c25b2e6fa25632fb3e894d87cc145e89c56074::" providerId="AD" clId="Web-{51752512-93B2-9670-4FE4-8C35FE015B04}" dt="2020-10-15T22:20:11.883" v="248" actId="20577"/>
          <ac:spMkLst>
            <pc:docMk/>
            <pc:sldMk cId="0" sldId="264"/>
            <ac:spMk id="255" creationId="{00000000-0000-0000-0000-000000000000}"/>
          </ac:spMkLst>
        </pc:spChg>
      </pc:sldChg>
      <pc:sldChg chg="modSp">
        <pc:chgData name="Guest User" userId="S::urn:spo:anon#0b7fcaef86466489e50838b056c25b2e6fa25632fb3e894d87cc145e89c56074::" providerId="AD" clId="Web-{51752512-93B2-9670-4FE4-8C35FE015B04}" dt="2020-10-15T22:15:34.368" v="244" actId="20577"/>
        <pc:sldMkLst>
          <pc:docMk/>
          <pc:sldMk cId="3575713173" sldId="325"/>
        </pc:sldMkLst>
        <pc:spChg chg="mod">
          <ac:chgData name="Guest User" userId="S::urn:spo:anon#0b7fcaef86466489e50838b056c25b2e6fa25632fb3e894d87cc145e89c56074::" providerId="AD" clId="Web-{51752512-93B2-9670-4FE4-8C35FE015B04}" dt="2020-10-15T22:15:34.368" v="244" actId="20577"/>
          <ac:spMkLst>
            <pc:docMk/>
            <pc:sldMk cId="3575713173" sldId="325"/>
            <ac:spMk id="26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3F9CF0"/>
        </a:solidFill>
      </dgm:spPr>
      <dgm:t>
        <a:bodyPr/>
        <a:lstStyle/>
        <a:p>
          <a:r>
            <a:rPr lang="en-US"/>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3F9CF0"/>
        </a:solidFill>
      </dgm:spPr>
      <dgm:t>
        <a:bodyPr/>
        <a:lstStyle/>
        <a:p>
          <a:r>
            <a:rPr lang="en-US"/>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3F9CF0"/>
        </a:solidFill>
      </dgm:spPr>
      <dgm:t>
        <a:bodyPr/>
        <a:lstStyle/>
        <a:p>
          <a:r>
            <a:rPr lang="en-US"/>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3F9CF0"/>
        </a:solidFill>
      </dgm:spPr>
      <dgm:t>
        <a:bodyPr/>
        <a:lstStyle/>
        <a:p>
          <a:r>
            <a:rPr lang="en-US"/>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680B1404-65AA-444C-9B35-4EDF22F464EB}" type="presOf" srcId="{9B77148F-770D-4B7D-951A-F13E8928AC98}" destId="{15453EF0-B5E7-4431-8857-CFF104197C4A}" srcOrd="0" destOrd="0" presId="urn:microsoft.com/office/officeart/2005/8/layout/orgChart1"/>
    <dgm:cxn modelId="{9C110406-0F50-4684-A0FD-4C905597E048}" type="presOf" srcId="{8BE175C4-E16B-4763-A7AC-DBB0B55671DF}" destId="{1045414D-F189-4017-A889-13CCA0A1CFDF}" srcOrd="0" destOrd="0" presId="urn:microsoft.com/office/officeart/2005/8/layout/orgChart1"/>
    <dgm:cxn modelId="{09604306-3C6C-4893-B67D-A931E39EBA4C}" type="presOf" srcId="{4D25D058-B6EF-48EB-BBA3-F482114D5300}" destId="{D460AF07-B8AF-485E-BD7F-EA9E863F35D5}" srcOrd="0"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C1C11B09-CA01-449E-8A1B-B1656E7E2655}" type="presOf" srcId="{940D6784-6408-4910-AD77-41499F8862B2}" destId="{2D66502E-29A3-411E-A95B-01DF5F50F857}" srcOrd="0" destOrd="0" presId="urn:microsoft.com/office/officeart/2005/8/layout/orgChart1"/>
    <dgm:cxn modelId="{B404D10B-A616-4922-8493-A70AABA66B99}" type="presOf" srcId="{98FB8F12-0EFD-4612-9583-BF2068B88998}" destId="{B791F708-D4C0-4F4B-9268-C1EB4322F46E}" srcOrd="0" destOrd="0" presId="urn:microsoft.com/office/officeart/2005/8/layout/orgChart1"/>
    <dgm:cxn modelId="{9E87130E-2DFC-4180-8C23-138EBA9FAB2A}" type="presOf" srcId="{BBB87A0B-000D-454B-8663-A3DF9ACEC929}" destId="{A5D6E965-3885-4CFA-8BBB-75E30243A7ED}" srcOrd="1"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2D43F813-CF7E-4B0F-867A-0B1185D4798D}" type="presOf" srcId="{A7F8E22C-E379-4F86-94D5-F2FEF9D0F20B}" destId="{9AF6A3AE-9D2C-4F45-AF01-F2A5207B8B32}" srcOrd="1" destOrd="0" presId="urn:microsoft.com/office/officeart/2005/8/layout/orgChart1"/>
    <dgm:cxn modelId="{4E328B1B-6558-4A5C-830D-9DF84EA47EB7}" type="presOf" srcId="{4B8146DC-927D-4BD1-89B3-446A98A61DF7}" destId="{80E9A071-E954-4336-974D-3BF5DF71C35F}" srcOrd="0" destOrd="0" presId="urn:microsoft.com/office/officeart/2005/8/layout/orgChart1"/>
    <dgm:cxn modelId="{B907401D-E39D-4364-B302-2E1DDFBC499D}" type="presOf" srcId="{7CB06DF7-2DA5-46C0-8585-5A5C1E7C4AFE}" destId="{423D7FCB-1F24-404F-A59E-BEE585AB24F8}" srcOrd="0" destOrd="0" presId="urn:microsoft.com/office/officeart/2005/8/layout/orgChart1"/>
    <dgm:cxn modelId="{E50A451E-3D38-40B7-8FCC-7BCC74A97F77}" type="presOf" srcId="{9CE98DB6-242C-4701-B8F1-F53EFD4C3517}" destId="{F59647C3-97B0-4302-A30A-F9CEE26CAD46}"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D22DE921-4EDB-4E54-9A98-B216CAD15A4E}" type="presOf" srcId="{D462F9DA-A08E-4A00-B51F-99C27016B6E8}" destId="{38FB78B8-FC11-4EA2-9E85-D169167E9A98}" srcOrd="0" destOrd="0" presId="urn:microsoft.com/office/officeart/2005/8/layout/orgChart1"/>
    <dgm:cxn modelId="{BC055C22-CAEC-425F-B961-4E4306F5BA82}" type="presOf" srcId="{19FB5058-5E8C-4D7A-87FC-0E58348B00C8}" destId="{C5D11254-244B-4DC7-871B-2D1BAC1DDC7E}" srcOrd="0"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6AEAA234-B183-43F3-91D7-12169E9EF9FF}" type="presOf" srcId="{72CB0335-33AA-49B6-9C09-02E7A61A1CBB}" destId="{19376A6E-452A-4C2A-B3F0-AFAFC06D6069}" srcOrd="0" destOrd="0" presId="urn:microsoft.com/office/officeart/2005/8/layout/orgChart1"/>
    <dgm:cxn modelId="{66385962-14BE-413E-9678-E6C51532C199}" type="presOf" srcId="{CACC8F34-5235-4348-B2B4-6113D20D437B}" destId="{BB50D42C-5549-4A36-AC3D-E0C4D2F3092E}" srcOrd="0" destOrd="0" presId="urn:microsoft.com/office/officeart/2005/8/layout/orgChart1"/>
    <dgm:cxn modelId="{94BAB862-1339-4745-8811-67E33512C2C9}" type="presOf" srcId="{07A99A4E-CDA9-420C-8D27-9406BEBAA118}" destId="{F6044380-C6D4-40BA-B257-1B5D631DA77C}" srcOrd="0" destOrd="0" presId="urn:microsoft.com/office/officeart/2005/8/layout/orgChart1"/>
    <dgm:cxn modelId="{95CD2346-D91A-4C48-8F20-28F4D0ED1B66}" type="presOf" srcId="{E300D941-6509-4C35-9425-D6DE545320F3}" destId="{5C499425-4538-4574-8551-AE69843FE15C}" srcOrd="0" destOrd="0" presId="urn:microsoft.com/office/officeart/2005/8/layout/orgChart1"/>
    <dgm:cxn modelId="{A6BBF749-C23B-4E50-BF7A-59D942AC4566}" type="presOf" srcId="{2788F65B-3E66-46B3-AD15-E60ACAB52109}" destId="{B45C738D-E919-44CA-AAB7-084ED10D4880}" srcOrd="0" destOrd="0" presId="urn:microsoft.com/office/officeart/2005/8/layout/orgChart1"/>
    <dgm:cxn modelId="{6CF5116C-C349-420A-9EFD-515D3165468B}" type="presOf" srcId="{37F5F347-7F63-41C8-B875-C027B9EF6A49}" destId="{D832F0AF-D062-44C4-8D1C-1F45B3C1FEF0}" srcOrd="1"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71E8E36F-B635-45EB-ABEF-4CBD861A23E2}" type="presOf" srcId="{E0499269-784E-4579-B346-A32E8C5980BB}" destId="{7987F8C0-C520-4773-95DE-C872BE9D4879}" srcOrd="0" destOrd="0" presId="urn:microsoft.com/office/officeart/2005/8/layout/orgChart1"/>
    <dgm:cxn modelId="{7A5FF170-C238-4B6F-88B9-969B25B9069B}" type="presOf" srcId="{15EF94B8-BC83-4991-A525-077B29508F54}" destId="{13F4B5BE-BBC6-4C5F-AF96-6D9AB9ABAF3E}" srcOrd="1" destOrd="0" presId="urn:microsoft.com/office/officeart/2005/8/layout/orgChart1"/>
    <dgm:cxn modelId="{CE389155-9671-43F4-89E8-D61FE7EAAE0D}" type="presOf" srcId="{E7EE6F84-1E7A-4E8F-A94A-F5B4EA60E08B}" destId="{10FACDF5-291B-421D-A67C-3D29E0300B84}" srcOrd="0" destOrd="0" presId="urn:microsoft.com/office/officeart/2005/8/layout/orgChart1"/>
    <dgm:cxn modelId="{846E3976-F064-49F6-839F-4589BE38EBD4}" type="presOf" srcId="{1DA1ED9C-2B78-46C5-B150-240C52BB7808}" destId="{73A25D16-2F1E-47CC-80C4-932F0C11421C}"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FC4FBD7A-433F-41AF-9D87-A96E5E3F28E7}" type="presOf" srcId="{4D25D058-B6EF-48EB-BBA3-F482114D5300}" destId="{6550D179-EF57-412F-B09B-6989342AF6F8}" srcOrd="1"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595A1B7F-CE77-4E59-A701-61B0BEF281DD}" srcId="{E3B4A639-F8C8-4E60-AF3A-06D184EA81C9}" destId="{56F90870-299B-4ADD-8440-A06405BDE18E}" srcOrd="0" destOrd="0" parTransId="{E7EE6F84-1E7A-4E8F-A94A-F5B4EA60E08B}" sibTransId="{F0B11E1B-9291-4E28-A563-4968470BBCCB}"/>
    <dgm:cxn modelId="{441C2584-49A3-4325-B3F3-C3122119A0B7}" type="presOf" srcId="{0A6FFFF3-EA7B-4755-834F-5EF293A50791}" destId="{33A01AAC-C9C7-40BF-B305-9AE091F4C839}" srcOrd="0" destOrd="0" presId="urn:microsoft.com/office/officeart/2005/8/layout/orgChart1"/>
    <dgm:cxn modelId="{C95FB184-0091-463F-B7C3-234C5354C8A0}" type="presOf" srcId="{3CA029AD-059E-40E9-8DA0-A4ED3F52449B}" destId="{6508B479-B262-4998-BE16-43611C9DC7CA}" srcOrd="0" destOrd="0" presId="urn:microsoft.com/office/officeart/2005/8/layout/orgChart1"/>
    <dgm:cxn modelId="{D73C2386-78CA-45A7-B09B-8893B4383DCB}" type="presOf" srcId="{8BE175C4-E16B-4763-A7AC-DBB0B55671DF}" destId="{AA5AEDF8-99A7-4451-AA82-DBDBCC0126C0}" srcOrd="1"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A771748C-B19F-4B9F-93F9-E34128A6EE1E}" type="presOf" srcId="{CA6F1DE9-5583-4709-A887-A596DBB11DAA}" destId="{336515D0-1344-48A7-BE7B-DC4CC1DF25EB}" srcOrd="1" destOrd="0" presId="urn:microsoft.com/office/officeart/2005/8/layout/orgChart1"/>
    <dgm:cxn modelId="{AD53918C-6532-4C89-A8BE-D057A0B48221}" type="presOf" srcId="{0909B157-2FEC-4D72-BCB2-478C8A886D2C}" destId="{92E37F47-79A7-47D8-B39F-30CF7ADE4EF4}" srcOrd="1" destOrd="0" presId="urn:microsoft.com/office/officeart/2005/8/layout/orgChart1"/>
    <dgm:cxn modelId="{8AF81291-4F25-4CC9-9EF3-BAD53CAF38BD}" type="presOf" srcId="{E3B4A639-F8C8-4E60-AF3A-06D184EA81C9}" destId="{DBB3CDCF-5237-495E-A190-E36433B26A72}" srcOrd="1"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134AEC9C-14E8-4ED8-8A52-DB6FE0874C2D}" type="presOf" srcId="{90EC4189-D0C6-4282-AF3B-51C3FBB69A65}" destId="{DA51F9BF-3C54-438A-AEAB-829FB2D7659D}" srcOrd="0" destOrd="0" presId="urn:microsoft.com/office/officeart/2005/8/layout/orgChart1"/>
    <dgm:cxn modelId="{82A7DAA2-0018-4B2F-BF75-755FB0AF5C67}" type="presOf" srcId="{98FB8F12-0EFD-4612-9583-BF2068B88998}" destId="{873EC43A-48FA-4A81-B025-2A46EA232311}" srcOrd="1" destOrd="0" presId="urn:microsoft.com/office/officeart/2005/8/layout/orgChart1"/>
    <dgm:cxn modelId="{31FB01AB-0670-441E-9387-8E35B5822E51}" type="presOf" srcId="{495A1B27-EDD1-44B9-885A-96F4D77E94C9}" destId="{8EDED56D-5D83-4C19-BE84-5E62945242BA}" srcOrd="0" destOrd="0" presId="urn:microsoft.com/office/officeart/2005/8/layout/orgChart1"/>
    <dgm:cxn modelId="{BDFC27AB-1722-4805-B17E-6E421E8D0FAB}" type="presOf" srcId="{3A8CB6C0-ADA0-4A65-B20C-D5E856E20825}" destId="{FF14F6F0-E1B7-491F-B49E-844A2783F43B}" srcOrd="0" destOrd="0" presId="urn:microsoft.com/office/officeart/2005/8/layout/orgChart1"/>
    <dgm:cxn modelId="{730DCEAD-A59B-49E7-AED6-4C95AE8EC3B8}" type="presOf" srcId="{8D3D5D7A-0675-42BF-B3C2-74A1DD6293F0}" destId="{C1CC0869-EE06-4E92-933A-1D0AEA936001}" srcOrd="0" destOrd="0" presId="urn:microsoft.com/office/officeart/2005/8/layout/orgChart1"/>
    <dgm:cxn modelId="{2AB650AF-A011-4FAD-9AAC-1568075F7BCB}" type="presOf" srcId="{FF43FE9C-FA9A-48E1-ACD2-5D97FBB4809C}" destId="{311B60A9-56DC-4AE0-982E-78DF51DA48B5}" srcOrd="1" destOrd="0" presId="urn:microsoft.com/office/officeart/2005/8/layout/orgChart1"/>
    <dgm:cxn modelId="{19CF11B2-8D43-478C-87AB-ADBD82C4F8D0}" type="presOf" srcId="{8AB090EB-5C4B-41E4-AFA5-AF00854ED6F1}" destId="{8ECFA237-B29E-4A0E-9679-C52F8BD7645C}" srcOrd="0" destOrd="0" presId="urn:microsoft.com/office/officeart/2005/8/layout/orgChart1"/>
    <dgm:cxn modelId="{CF7075B6-A8D2-40AD-B12F-1C85A5AC271A}" type="presOf" srcId="{A7F8E22C-E379-4F86-94D5-F2FEF9D0F20B}" destId="{C06934C9-BF23-4B43-9903-986477DAC553}" srcOrd="0" destOrd="0" presId="urn:microsoft.com/office/officeart/2005/8/layout/orgChart1"/>
    <dgm:cxn modelId="{393646BE-C790-49B9-B564-39BFA082F009}" type="presOf" srcId="{90EC4189-D0C6-4282-AF3B-51C3FBB69A65}" destId="{AE0A5CE1-A967-45F4-BFED-578D718273CE}" srcOrd="1"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5BF0F5C9-E617-4252-BF66-EDAFD1054D50}" type="presOf" srcId="{AE5ECB78-FFBD-4E4D-9E10-86D4BA99A7A1}" destId="{32903337-2BFB-4580-8102-48A91185B539}" srcOrd="0" destOrd="0" presId="urn:microsoft.com/office/officeart/2005/8/layout/orgChart1"/>
    <dgm:cxn modelId="{DF37CCCC-E1FC-4DB2-A819-CCB65B8D789A}" type="presOf" srcId="{37F5F347-7F63-41C8-B875-C027B9EF6A49}" destId="{3C58B1EF-4E41-4102-A2A7-4D28FA630DBF}" srcOrd="0" destOrd="0" presId="urn:microsoft.com/office/officeart/2005/8/layout/orgChart1"/>
    <dgm:cxn modelId="{CA1715CE-F981-4FF2-B171-8D7B6145B865}" type="presOf" srcId="{DCCD72E8-4502-4D03-BB10-02742BF3A35B}" destId="{8FBB9F04-965E-4334-B006-34C91894B378}"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B4B7F5D0-2EA1-4601-994A-7D3AF5044E92}" type="presOf" srcId="{BBB87A0B-000D-454B-8663-A3DF9ACEC929}" destId="{BD2379E7-C613-46CE-B9F7-37B97DD6B536}" srcOrd="0" destOrd="0" presId="urn:microsoft.com/office/officeart/2005/8/layout/orgChart1"/>
    <dgm:cxn modelId="{EC8E2CD2-511A-4EEC-B55F-DC4625D624D9}" type="presOf" srcId="{15EF94B8-BC83-4991-A525-077B29508F54}" destId="{74663366-B362-4979-A17B-9EF6BD81C61E}" srcOrd="0" destOrd="0" presId="urn:microsoft.com/office/officeart/2005/8/layout/orgChart1"/>
    <dgm:cxn modelId="{759B5ED3-A17E-45F8-AFFF-8C7E9D48E1A0}" srcId="{90EC4189-D0C6-4282-AF3B-51C3FBB69A65}" destId="{BBB87A0B-000D-454B-8663-A3DF9ACEC929}" srcOrd="0" destOrd="0" parTransId="{940D6784-6408-4910-AD77-41499F8862B2}" sibTransId="{4F92BA1F-E2C9-49FA-B4D6-06C3AF522FC2}"/>
    <dgm:cxn modelId="{280BFFD8-FD1D-4B72-9A06-B58CDDBD1B9F}" type="presOf" srcId="{0909B157-2FEC-4D72-BCB2-478C8A886D2C}" destId="{D7497326-75C3-4F64-B34A-D923A52DFCE1}" srcOrd="0" destOrd="0" presId="urn:microsoft.com/office/officeart/2005/8/layout/orgChart1"/>
    <dgm:cxn modelId="{4EF2CBDD-06E6-4D6A-9620-7E25BE09A705}" type="presOf" srcId="{E3B4A639-F8C8-4E60-AF3A-06D184EA81C9}" destId="{40471DB2-ADB1-4024-A607-AB76B120F1BB}" srcOrd="0" destOrd="0" presId="urn:microsoft.com/office/officeart/2005/8/layout/orgChart1"/>
    <dgm:cxn modelId="{428CE0E4-21FA-4860-BB10-A021F8FB478A}" type="presOf" srcId="{FF43FE9C-FA9A-48E1-ACD2-5D97FBB4809C}" destId="{25781418-2984-42D1-8DC7-6C62C16A844F}" srcOrd="0" destOrd="0" presId="urn:microsoft.com/office/officeart/2005/8/layout/orgChart1"/>
    <dgm:cxn modelId="{4C3D55E6-B395-4472-A8EF-590F728DB25C}" type="presOf" srcId="{054FD05A-2E49-4BBF-BFD3-DDFB50A58902}" destId="{754FC670-EA39-4608-AF2E-CA59921E86A3}" srcOrd="0" destOrd="0" presId="urn:microsoft.com/office/officeart/2005/8/layout/orgChart1"/>
    <dgm:cxn modelId="{BEBE12E8-BE45-441D-9C1A-FBA8E2EC9BD9}" type="presOf" srcId="{9CE98DB6-242C-4701-B8F1-F53EFD4C3517}" destId="{0851BC0E-EBF4-4639-8D1B-52DA5B8432E1}" srcOrd="1" destOrd="0" presId="urn:microsoft.com/office/officeart/2005/8/layout/orgChart1"/>
    <dgm:cxn modelId="{708874EC-1EF5-4A87-BA77-A163E4876FC9}" type="presOf" srcId="{3CA029AD-059E-40E9-8DA0-A4ED3F52449B}" destId="{52D9F959-7735-4FFB-A33E-ECEC5705E435}" srcOrd="1" destOrd="0" presId="urn:microsoft.com/office/officeart/2005/8/layout/orgChart1"/>
    <dgm:cxn modelId="{3CD995F2-C560-4163-B01E-DF369920CB7E}" type="presOf" srcId="{DCCD72E8-4502-4D03-BB10-02742BF3A35B}" destId="{7E3B47CC-F21A-47CC-83BE-F16FA7C6BDC8}"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E6D7E8F3-D755-4ECC-81C6-9274E00A45B3}" type="presOf" srcId="{AE5ECB78-FFBD-4E4D-9E10-86D4BA99A7A1}" destId="{BE21C1DC-57AA-4FA2-8C8F-0DCA70F078D9}" srcOrd="1" destOrd="0" presId="urn:microsoft.com/office/officeart/2005/8/layout/orgChart1"/>
    <dgm:cxn modelId="{1E096AF6-7965-43A9-AF76-7A736E37347B}" type="presOf" srcId="{E0499269-784E-4579-B346-A32E8C5980BB}" destId="{04E7BE54-9A3F-4C71-896F-6129577281AF}" srcOrd="1" destOrd="0" presId="urn:microsoft.com/office/officeart/2005/8/layout/orgChart1"/>
    <dgm:cxn modelId="{2D05C9F7-8ABE-4D7F-B8B5-FCBD5BB4F7C4}" type="presOf" srcId="{07A99A4E-CDA9-420C-8D27-9406BEBAA118}" destId="{D4A3BE12-0268-487D-A1FF-65A46D46D3F0}" srcOrd="1" destOrd="0" presId="urn:microsoft.com/office/officeart/2005/8/layout/orgChart1"/>
    <dgm:cxn modelId="{252639F8-40DE-4F4B-A422-B63547FBC7A8}" type="presOf" srcId="{CA6F1DE9-5583-4709-A887-A596DBB11DAA}" destId="{DF184F6D-FA5D-4066-8537-33A233FF4279}" srcOrd="0"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4E7529FA-2D4F-463B-81C7-D89D16B288A0}" type="presOf" srcId="{56F90870-299B-4ADD-8440-A06405BDE18E}" destId="{3F0EFB56-0384-4500-B045-1199B50B4A07}" srcOrd="0" destOrd="0" presId="urn:microsoft.com/office/officeart/2005/8/layout/orgChart1"/>
    <dgm:cxn modelId="{D5EFE2FC-2E9C-459A-9EDE-C24A68F0835B}" type="presOf" srcId="{56F90870-299B-4ADD-8440-A06405BDE18E}" destId="{231434ED-736A-4E02-BBC1-F5AA4E2E1310}" srcOrd="1" destOrd="0" presId="urn:microsoft.com/office/officeart/2005/8/layout/orgChart1"/>
    <dgm:cxn modelId="{775868FE-1540-4A97-B46B-0E6C224E4962}" type="presOf" srcId="{A295C543-C7C1-429F-A547-8203B8DCF8C0}" destId="{0C1DFF54-2B2E-47E2-9904-5A4F12E5F908}" srcOrd="0" destOrd="0" presId="urn:microsoft.com/office/officeart/2005/8/layout/orgChart1"/>
    <dgm:cxn modelId="{60511A88-ABB4-4DE4-8099-D49636195322}" type="presParOf" srcId="{33A01AAC-C9C7-40BF-B305-9AE091F4C839}" destId="{E9BF099D-E956-4228-9CB5-21249D2EACCF}" srcOrd="0" destOrd="0" presId="urn:microsoft.com/office/officeart/2005/8/layout/orgChart1"/>
    <dgm:cxn modelId="{9B50A059-BF5C-45F5-9545-EA83DF118A20}" type="presParOf" srcId="{E9BF099D-E956-4228-9CB5-21249D2EACCF}" destId="{5F4C65FF-14A0-4683-B40C-44BFC3738EB7}" srcOrd="0" destOrd="0" presId="urn:microsoft.com/office/officeart/2005/8/layout/orgChart1"/>
    <dgm:cxn modelId="{148F3AC0-0103-40CE-9979-31FC0C330728}" type="presParOf" srcId="{5F4C65FF-14A0-4683-B40C-44BFC3738EB7}" destId="{40471DB2-ADB1-4024-A607-AB76B120F1BB}" srcOrd="0" destOrd="0" presId="urn:microsoft.com/office/officeart/2005/8/layout/orgChart1"/>
    <dgm:cxn modelId="{C623AF45-ADC4-4249-A7DD-77F0A1BDBB9C}" type="presParOf" srcId="{5F4C65FF-14A0-4683-B40C-44BFC3738EB7}" destId="{DBB3CDCF-5237-495E-A190-E36433B26A72}" srcOrd="1" destOrd="0" presId="urn:microsoft.com/office/officeart/2005/8/layout/orgChart1"/>
    <dgm:cxn modelId="{3AF1291A-4C93-4CCF-8AF5-B3A27DC73BC6}" type="presParOf" srcId="{E9BF099D-E956-4228-9CB5-21249D2EACCF}" destId="{9A53AEAB-A9D3-4075-909B-61C804257C9D}" srcOrd="1" destOrd="0" presId="urn:microsoft.com/office/officeart/2005/8/layout/orgChart1"/>
    <dgm:cxn modelId="{1897498D-AC01-4FE0-A1CF-B26288A81908}" type="presParOf" srcId="{9A53AEAB-A9D3-4075-909B-61C804257C9D}" destId="{10FACDF5-291B-421D-A67C-3D29E0300B84}" srcOrd="0" destOrd="0" presId="urn:microsoft.com/office/officeart/2005/8/layout/orgChart1"/>
    <dgm:cxn modelId="{CF2D5458-4054-46D0-845C-A262DC815706}" type="presParOf" srcId="{9A53AEAB-A9D3-4075-909B-61C804257C9D}" destId="{A58577CD-7771-46A0-80BA-36CE3957B272}" srcOrd="1" destOrd="0" presId="urn:microsoft.com/office/officeart/2005/8/layout/orgChart1"/>
    <dgm:cxn modelId="{91E9B752-A5C7-4C1B-9176-81F83BFBBA40}" type="presParOf" srcId="{A58577CD-7771-46A0-80BA-36CE3957B272}" destId="{57C7791B-E8CD-4E28-9DA0-56A03B89201A}" srcOrd="0" destOrd="0" presId="urn:microsoft.com/office/officeart/2005/8/layout/orgChart1"/>
    <dgm:cxn modelId="{D26995A6-3540-41D6-8277-AE871E69009D}" type="presParOf" srcId="{57C7791B-E8CD-4E28-9DA0-56A03B89201A}" destId="{3F0EFB56-0384-4500-B045-1199B50B4A07}" srcOrd="0" destOrd="0" presId="urn:microsoft.com/office/officeart/2005/8/layout/orgChart1"/>
    <dgm:cxn modelId="{850B1D8F-DF11-4AFC-8E0F-5F429669C991}" type="presParOf" srcId="{57C7791B-E8CD-4E28-9DA0-56A03B89201A}" destId="{231434ED-736A-4E02-BBC1-F5AA4E2E1310}" srcOrd="1" destOrd="0" presId="urn:microsoft.com/office/officeart/2005/8/layout/orgChart1"/>
    <dgm:cxn modelId="{E2051137-4B55-4BA1-9066-43EDB893A1F2}" type="presParOf" srcId="{A58577CD-7771-46A0-80BA-36CE3957B272}" destId="{70239308-4057-4FFC-A9A8-963D9B757085}" srcOrd="1" destOrd="0" presId="urn:microsoft.com/office/officeart/2005/8/layout/orgChart1"/>
    <dgm:cxn modelId="{9EC8960A-057A-448F-BA82-B83ABDB8C437}" type="presParOf" srcId="{70239308-4057-4FFC-A9A8-963D9B757085}" destId="{B45C738D-E919-44CA-AAB7-084ED10D4880}" srcOrd="0" destOrd="0" presId="urn:microsoft.com/office/officeart/2005/8/layout/orgChart1"/>
    <dgm:cxn modelId="{4E476114-4D1B-429D-8156-F0739CF1F890}" type="presParOf" srcId="{70239308-4057-4FFC-A9A8-963D9B757085}" destId="{77862273-EF30-4A67-8765-905130CA2219}" srcOrd="1" destOrd="0" presId="urn:microsoft.com/office/officeart/2005/8/layout/orgChart1"/>
    <dgm:cxn modelId="{7035A498-6E4A-4C7A-A1BA-281B99CE035E}" type="presParOf" srcId="{77862273-EF30-4A67-8765-905130CA2219}" destId="{74667144-CF91-47A1-8C5E-24047D1B4111}" srcOrd="0" destOrd="0" presId="urn:microsoft.com/office/officeart/2005/8/layout/orgChart1"/>
    <dgm:cxn modelId="{464F8902-A863-43DC-AC5D-ED3789C655AE}" type="presParOf" srcId="{74667144-CF91-47A1-8C5E-24047D1B4111}" destId="{F59647C3-97B0-4302-A30A-F9CEE26CAD46}" srcOrd="0" destOrd="0" presId="urn:microsoft.com/office/officeart/2005/8/layout/orgChart1"/>
    <dgm:cxn modelId="{5E21ED3A-5F97-4C95-923E-52E91FE82F3C}" type="presParOf" srcId="{74667144-CF91-47A1-8C5E-24047D1B4111}" destId="{0851BC0E-EBF4-4639-8D1B-52DA5B8432E1}" srcOrd="1" destOrd="0" presId="urn:microsoft.com/office/officeart/2005/8/layout/orgChart1"/>
    <dgm:cxn modelId="{2DD91535-5554-4144-B8C4-53CA9DC01808}" type="presParOf" srcId="{77862273-EF30-4A67-8765-905130CA2219}" destId="{FDB96B86-BA53-4865-83D5-A51E3BE4BAEC}" srcOrd="1" destOrd="0" presId="urn:microsoft.com/office/officeart/2005/8/layout/orgChart1"/>
    <dgm:cxn modelId="{A9DB7EB5-FCD7-4F20-B34F-3789D6B1DEDB}" type="presParOf" srcId="{FDB96B86-BA53-4865-83D5-A51E3BE4BAEC}" destId="{8EDED56D-5D83-4C19-BE84-5E62945242BA}" srcOrd="0" destOrd="0" presId="urn:microsoft.com/office/officeart/2005/8/layout/orgChart1"/>
    <dgm:cxn modelId="{C7645F75-DA9E-45F9-B949-88315D1AFE45}" type="presParOf" srcId="{FDB96B86-BA53-4865-83D5-A51E3BE4BAEC}" destId="{93373023-84DD-429A-9790-CE67B9F45804}" srcOrd="1" destOrd="0" presId="urn:microsoft.com/office/officeart/2005/8/layout/orgChart1"/>
    <dgm:cxn modelId="{1A440C1F-BBBF-4A63-8D40-78C6A67EDC0A}" type="presParOf" srcId="{93373023-84DD-429A-9790-CE67B9F45804}" destId="{4C74C560-397B-4756-9D1C-916810C22A07}" srcOrd="0" destOrd="0" presId="urn:microsoft.com/office/officeart/2005/8/layout/orgChart1"/>
    <dgm:cxn modelId="{13C1E26D-7D82-4169-B315-5E6D540CC612}" type="presParOf" srcId="{4C74C560-397B-4756-9D1C-916810C22A07}" destId="{F6044380-C6D4-40BA-B257-1B5D631DA77C}" srcOrd="0" destOrd="0" presId="urn:microsoft.com/office/officeart/2005/8/layout/orgChart1"/>
    <dgm:cxn modelId="{B3AA761F-D323-4039-B275-7DF2ED0E4F9F}" type="presParOf" srcId="{4C74C560-397B-4756-9D1C-916810C22A07}" destId="{D4A3BE12-0268-487D-A1FF-65A46D46D3F0}" srcOrd="1" destOrd="0" presId="urn:microsoft.com/office/officeart/2005/8/layout/orgChart1"/>
    <dgm:cxn modelId="{DD08D4E9-0F3C-412C-AF0C-5E24B5A35D1D}" type="presParOf" srcId="{93373023-84DD-429A-9790-CE67B9F45804}" destId="{2A1B5D2A-D24B-4A0F-A0EC-9D87C64B7C53}" srcOrd="1" destOrd="0" presId="urn:microsoft.com/office/officeart/2005/8/layout/orgChart1"/>
    <dgm:cxn modelId="{2DEF5BE7-9EEC-42A0-A0C2-05832E584569}" type="presParOf" srcId="{93373023-84DD-429A-9790-CE67B9F45804}" destId="{1093BD62-3844-4785-B8CF-B4609DCFFB78}" srcOrd="2" destOrd="0" presId="urn:microsoft.com/office/officeart/2005/8/layout/orgChart1"/>
    <dgm:cxn modelId="{B53ACA7E-4B81-406B-898B-D86BED45DB7B}" type="presParOf" srcId="{FDB96B86-BA53-4865-83D5-A51E3BE4BAEC}" destId="{754FC670-EA39-4608-AF2E-CA59921E86A3}" srcOrd="2" destOrd="0" presId="urn:microsoft.com/office/officeart/2005/8/layout/orgChart1"/>
    <dgm:cxn modelId="{CB378F0B-B769-4688-A17C-F2AE987E3431}" type="presParOf" srcId="{FDB96B86-BA53-4865-83D5-A51E3BE4BAEC}" destId="{6EDD775E-8B29-4F62-858B-77C6E44488D4}" srcOrd="3" destOrd="0" presId="urn:microsoft.com/office/officeart/2005/8/layout/orgChart1"/>
    <dgm:cxn modelId="{970F2104-1987-48DA-A77F-B8132DD15392}" type="presParOf" srcId="{6EDD775E-8B29-4F62-858B-77C6E44488D4}" destId="{1DDBEEC9-AC7D-484A-837A-250DDD8D2801}" srcOrd="0" destOrd="0" presId="urn:microsoft.com/office/officeart/2005/8/layout/orgChart1"/>
    <dgm:cxn modelId="{31A17FB8-4DE2-4567-860D-C854A4DE3721}" type="presParOf" srcId="{1DDBEEC9-AC7D-484A-837A-250DDD8D2801}" destId="{6508B479-B262-4998-BE16-43611C9DC7CA}" srcOrd="0" destOrd="0" presId="urn:microsoft.com/office/officeart/2005/8/layout/orgChart1"/>
    <dgm:cxn modelId="{358D762E-D923-4390-A4AD-25320330B6A6}" type="presParOf" srcId="{1DDBEEC9-AC7D-484A-837A-250DDD8D2801}" destId="{52D9F959-7735-4FFB-A33E-ECEC5705E435}" srcOrd="1" destOrd="0" presId="urn:microsoft.com/office/officeart/2005/8/layout/orgChart1"/>
    <dgm:cxn modelId="{41D753E3-0D80-4766-AF7D-727D380B0FD9}" type="presParOf" srcId="{6EDD775E-8B29-4F62-858B-77C6E44488D4}" destId="{F8F024E8-18A3-4A8C-86BC-710CFEB99F56}" srcOrd="1" destOrd="0" presId="urn:microsoft.com/office/officeart/2005/8/layout/orgChart1"/>
    <dgm:cxn modelId="{ED4F03AA-E31A-4F7B-AFCB-A8C4454492A5}" type="presParOf" srcId="{6EDD775E-8B29-4F62-858B-77C6E44488D4}" destId="{B802291A-D27B-4C38-8651-A4E84384BCC9}" srcOrd="2" destOrd="0" presId="urn:microsoft.com/office/officeart/2005/8/layout/orgChart1"/>
    <dgm:cxn modelId="{2A560320-369A-4548-9E17-2FACED7EEF69}" type="presParOf" srcId="{77862273-EF30-4A67-8765-905130CA2219}" destId="{097CF7FB-93EE-4137-BA71-7296927C7117}" srcOrd="2" destOrd="0" presId="urn:microsoft.com/office/officeart/2005/8/layout/orgChart1"/>
    <dgm:cxn modelId="{5BBCE8AD-F17B-4C71-A3B6-C394ED10FE1A}" type="presParOf" srcId="{70239308-4057-4FFC-A9A8-963D9B757085}" destId="{FF14F6F0-E1B7-491F-B49E-844A2783F43B}" srcOrd="2" destOrd="0" presId="urn:microsoft.com/office/officeart/2005/8/layout/orgChart1"/>
    <dgm:cxn modelId="{8E326142-F99E-45DD-AB0B-06C7307670AF}" type="presParOf" srcId="{70239308-4057-4FFC-A9A8-963D9B757085}" destId="{13A93495-9832-4B80-A8EF-1A5C39663E49}" srcOrd="3" destOrd="0" presId="urn:microsoft.com/office/officeart/2005/8/layout/orgChart1"/>
    <dgm:cxn modelId="{04BDC940-5E2D-4580-8F7D-EED3CFBACE5F}" type="presParOf" srcId="{13A93495-9832-4B80-A8EF-1A5C39663E49}" destId="{8FA01FB2-B8F5-4C61-891C-047383AB08AF}" srcOrd="0" destOrd="0" presId="urn:microsoft.com/office/officeart/2005/8/layout/orgChart1"/>
    <dgm:cxn modelId="{6840CBBC-19BA-45BA-B69F-B9DEC1FF3009}" type="presParOf" srcId="{8FA01FB2-B8F5-4C61-891C-047383AB08AF}" destId="{25781418-2984-42D1-8DC7-6C62C16A844F}" srcOrd="0" destOrd="0" presId="urn:microsoft.com/office/officeart/2005/8/layout/orgChart1"/>
    <dgm:cxn modelId="{96A44546-118D-4705-8E47-7A3704359721}" type="presParOf" srcId="{8FA01FB2-B8F5-4C61-891C-047383AB08AF}" destId="{311B60A9-56DC-4AE0-982E-78DF51DA48B5}" srcOrd="1" destOrd="0" presId="urn:microsoft.com/office/officeart/2005/8/layout/orgChart1"/>
    <dgm:cxn modelId="{87676686-8214-42D0-B9C5-AD89E8CB3E17}" type="presParOf" srcId="{13A93495-9832-4B80-A8EF-1A5C39663E49}" destId="{A34E29D9-A8FC-4A0A-AE70-05A1B45E0D15}" srcOrd="1" destOrd="0" presId="urn:microsoft.com/office/officeart/2005/8/layout/orgChart1"/>
    <dgm:cxn modelId="{351ED18D-EDDE-43BA-A67E-0C8DF03869B6}" type="presParOf" srcId="{A34E29D9-A8FC-4A0A-AE70-05A1B45E0D15}" destId="{C1CC0869-EE06-4E92-933A-1D0AEA936001}" srcOrd="0" destOrd="0" presId="urn:microsoft.com/office/officeart/2005/8/layout/orgChart1"/>
    <dgm:cxn modelId="{1BCBDA86-9CA3-46D9-A2D5-D5CABF0E3D98}" type="presParOf" srcId="{A34E29D9-A8FC-4A0A-AE70-05A1B45E0D15}" destId="{0CA7725A-D062-4E84-B7B2-E75003CA47DD}" srcOrd="1" destOrd="0" presId="urn:microsoft.com/office/officeart/2005/8/layout/orgChart1"/>
    <dgm:cxn modelId="{6C04EFE6-3614-440F-B840-4F4432F76C17}" type="presParOf" srcId="{0CA7725A-D062-4E84-B7B2-E75003CA47DD}" destId="{F7785A93-EC9A-4686-A931-324B2FB94756}" srcOrd="0" destOrd="0" presId="urn:microsoft.com/office/officeart/2005/8/layout/orgChart1"/>
    <dgm:cxn modelId="{13FFF9C7-3099-4E46-87DD-0509F4B370FA}" type="presParOf" srcId="{F7785A93-EC9A-4686-A931-324B2FB94756}" destId="{D7497326-75C3-4F64-B34A-D923A52DFCE1}" srcOrd="0" destOrd="0" presId="urn:microsoft.com/office/officeart/2005/8/layout/orgChart1"/>
    <dgm:cxn modelId="{274E39D6-6090-4B79-84D9-AB8389730D77}" type="presParOf" srcId="{F7785A93-EC9A-4686-A931-324B2FB94756}" destId="{92E37F47-79A7-47D8-B39F-30CF7ADE4EF4}" srcOrd="1" destOrd="0" presId="urn:microsoft.com/office/officeart/2005/8/layout/orgChart1"/>
    <dgm:cxn modelId="{1B055218-5504-441E-AD81-63DBD6C0E99A}" type="presParOf" srcId="{0CA7725A-D062-4E84-B7B2-E75003CA47DD}" destId="{092D47AD-3154-4128-B7F0-118D592EC278}" srcOrd="1" destOrd="0" presId="urn:microsoft.com/office/officeart/2005/8/layout/orgChart1"/>
    <dgm:cxn modelId="{DCDEEBA0-B53C-44C9-AE79-2D9D29D24B72}" type="presParOf" srcId="{0CA7725A-D062-4E84-B7B2-E75003CA47DD}" destId="{763787DE-57BE-4A75-8FAC-3B2BB662869F}" srcOrd="2" destOrd="0" presId="urn:microsoft.com/office/officeart/2005/8/layout/orgChart1"/>
    <dgm:cxn modelId="{7CE7C769-CBD8-4788-8A2D-D8654011731C}" type="presParOf" srcId="{A34E29D9-A8FC-4A0A-AE70-05A1B45E0D15}" destId="{8ECFA237-B29E-4A0E-9679-C52F8BD7645C}" srcOrd="2" destOrd="0" presId="urn:microsoft.com/office/officeart/2005/8/layout/orgChart1"/>
    <dgm:cxn modelId="{F31649D7-E5C5-448D-AED0-954B5D6D6C54}" type="presParOf" srcId="{A34E29D9-A8FC-4A0A-AE70-05A1B45E0D15}" destId="{24494EA4-9AE5-43E8-9413-497E44984031}" srcOrd="3" destOrd="0" presId="urn:microsoft.com/office/officeart/2005/8/layout/orgChart1"/>
    <dgm:cxn modelId="{DBBD2F57-0CB5-48C0-B347-5C4E012CB442}" type="presParOf" srcId="{24494EA4-9AE5-43E8-9413-497E44984031}" destId="{C25EB0AA-E0C2-4CEF-AF10-12D46D989BE5}" srcOrd="0" destOrd="0" presId="urn:microsoft.com/office/officeart/2005/8/layout/orgChart1"/>
    <dgm:cxn modelId="{E38D4C04-2050-4925-BF4D-04700FECCDFF}" type="presParOf" srcId="{C25EB0AA-E0C2-4CEF-AF10-12D46D989BE5}" destId="{3C58B1EF-4E41-4102-A2A7-4D28FA630DBF}" srcOrd="0" destOrd="0" presId="urn:microsoft.com/office/officeart/2005/8/layout/orgChart1"/>
    <dgm:cxn modelId="{1C4EEEE6-5CCE-470F-A5C6-2060674F7A10}" type="presParOf" srcId="{C25EB0AA-E0C2-4CEF-AF10-12D46D989BE5}" destId="{D832F0AF-D062-44C4-8D1C-1F45B3C1FEF0}" srcOrd="1" destOrd="0" presId="urn:microsoft.com/office/officeart/2005/8/layout/orgChart1"/>
    <dgm:cxn modelId="{2BA98339-15AD-4FE2-A33E-48A00435FA78}" type="presParOf" srcId="{24494EA4-9AE5-43E8-9413-497E44984031}" destId="{87B9E771-9EAE-4313-B1E8-340B1533E3D4}" srcOrd="1" destOrd="0" presId="urn:microsoft.com/office/officeart/2005/8/layout/orgChart1"/>
    <dgm:cxn modelId="{FA3542C2-CDBD-4943-80AB-487EC310DEEB}" type="presParOf" srcId="{24494EA4-9AE5-43E8-9413-497E44984031}" destId="{A67C32FB-49E2-47EC-BEAA-D01FE5225289}" srcOrd="2" destOrd="0" presId="urn:microsoft.com/office/officeart/2005/8/layout/orgChart1"/>
    <dgm:cxn modelId="{D53C2428-F34F-480E-84FF-1B2D41E485C3}" type="presParOf" srcId="{13A93495-9832-4B80-A8EF-1A5C39663E49}" destId="{79F47CC2-AEBF-4279-B024-A91B108B37E3}" srcOrd="2" destOrd="0" presId="urn:microsoft.com/office/officeart/2005/8/layout/orgChart1"/>
    <dgm:cxn modelId="{9D25FD0A-4C0C-4EF6-A514-786F11A38C81}" type="presParOf" srcId="{70239308-4057-4FFC-A9A8-963D9B757085}" destId="{38FB78B8-FC11-4EA2-9E85-D169167E9A98}" srcOrd="4" destOrd="0" presId="urn:microsoft.com/office/officeart/2005/8/layout/orgChart1"/>
    <dgm:cxn modelId="{B17B0B50-31CA-41CC-9037-0F5DA2757C15}" type="presParOf" srcId="{70239308-4057-4FFC-A9A8-963D9B757085}" destId="{B134D884-7D15-41AB-8FDD-9CF06FC35301}" srcOrd="5" destOrd="0" presId="urn:microsoft.com/office/officeart/2005/8/layout/orgChart1"/>
    <dgm:cxn modelId="{1CB88CA0-FA04-49B9-93A4-41B50F338A83}" type="presParOf" srcId="{B134D884-7D15-41AB-8FDD-9CF06FC35301}" destId="{79EC2798-0374-4B3B-A2AA-572C21A4C5E5}" srcOrd="0" destOrd="0" presId="urn:microsoft.com/office/officeart/2005/8/layout/orgChart1"/>
    <dgm:cxn modelId="{F3EBA712-F903-4E49-9F67-37CE8CD8F080}" type="presParOf" srcId="{79EC2798-0374-4B3B-A2AA-572C21A4C5E5}" destId="{1045414D-F189-4017-A889-13CCA0A1CFDF}" srcOrd="0" destOrd="0" presId="urn:microsoft.com/office/officeart/2005/8/layout/orgChart1"/>
    <dgm:cxn modelId="{31F278BD-B7F6-49FC-A162-7E8C089BEC82}" type="presParOf" srcId="{79EC2798-0374-4B3B-A2AA-572C21A4C5E5}" destId="{AA5AEDF8-99A7-4451-AA82-DBDBCC0126C0}" srcOrd="1" destOrd="0" presId="urn:microsoft.com/office/officeart/2005/8/layout/orgChart1"/>
    <dgm:cxn modelId="{6F1F2C55-5AE4-4006-9F58-8328D38B1916}" type="presParOf" srcId="{B134D884-7D15-41AB-8FDD-9CF06FC35301}" destId="{17D207E5-2679-4988-BA4B-5ED64C601CF8}" srcOrd="1" destOrd="0" presId="urn:microsoft.com/office/officeart/2005/8/layout/orgChart1"/>
    <dgm:cxn modelId="{E4C95879-D37B-4F50-A70A-E47BF92D7BF2}" type="presParOf" srcId="{17D207E5-2679-4988-BA4B-5ED64C601CF8}" destId="{423D7FCB-1F24-404F-A59E-BEE585AB24F8}" srcOrd="0" destOrd="0" presId="urn:microsoft.com/office/officeart/2005/8/layout/orgChart1"/>
    <dgm:cxn modelId="{84740AF1-DF37-4D5F-8C05-8EE471E5E8B4}" type="presParOf" srcId="{17D207E5-2679-4988-BA4B-5ED64C601CF8}" destId="{7DC14064-A72C-462C-8AF3-9E2CDCE4819E}" srcOrd="1" destOrd="0" presId="urn:microsoft.com/office/officeart/2005/8/layout/orgChart1"/>
    <dgm:cxn modelId="{283D5588-9340-46E0-AAC7-18EC7B5B03E8}" type="presParOf" srcId="{7DC14064-A72C-462C-8AF3-9E2CDCE4819E}" destId="{0CCCA9E7-C655-46C7-B899-332A19B4944C}" srcOrd="0" destOrd="0" presId="urn:microsoft.com/office/officeart/2005/8/layout/orgChart1"/>
    <dgm:cxn modelId="{F90DF785-585C-4258-8233-62C6C8796699}" type="presParOf" srcId="{0CCCA9E7-C655-46C7-B899-332A19B4944C}" destId="{B791F708-D4C0-4F4B-9268-C1EB4322F46E}" srcOrd="0" destOrd="0" presId="urn:microsoft.com/office/officeart/2005/8/layout/orgChart1"/>
    <dgm:cxn modelId="{8375D5E1-15EF-45BE-A95F-9DDBEBB6BAE0}" type="presParOf" srcId="{0CCCA9E7-C655-46C7-B899-332A19B4944C}" destId="{873EC43A-48FA-4A81-B025-2A46EA232311}" srcOrd="1" destOrd="0" presId="urn:microsoft.com/office/officeart/2005/8/layout/orgChart1"/>
    <dgm:cxn modelId="{52FBEC58-2C69-405B-A3F0-3C5596182A5F}" type="presParOf" srcId="{7DC14064-A72C-462C-8AF3-9E2CDCE4819E}" destId="{CB3ED31B-186D-4531-8C2D-5CAE8A8D719F}" srcOrd="1" destOrd="0" presId="urn:microsoft.com/office/officeart/2005/8/layout/orgChart1"/>
    <dgm:cxn modelId="{5F6FFACA-C2D3-4226-B81E-1656B60CACB7}" type="presParOf" srcId="{7DC14064-A72C-462C-8AF3-9E2CDCE4819E}" destId="{80B3BB85-5335-446D-AB29-C5A109AC820E}" srcOrd="2" destOrd="0" presId="urn:microsoft.com/office/officeart/2005/8/layout/orgChart1"/>
    <dgm:cxn modelId="{A008DAB7-4902-41F1-A92D-EFF4D37F7F3C}" type="presParOf" srcId="{17D207E5-2679-4988-BA4B-5ED64C601CF8}" destId="{73A25D16-2F1E-47CC-80C4-932F0C11421C}" srcOrd="2" destOrd="0" presId="urn:microsoft.com/office/officeart/2005/8/layout/orgChart1"/>
    <dgm:cxn modelId="{C7F38796-AEB0-4CC2-9414-BA800CE0C34C}" type="presParOf" srcId="{17D207E5-2679-4988-BA4B-5ED64C601CF8}" destId="{FF8C52A8-A1B5-467E-BF99-31A10F7EA56C}" srcOrd="3" destOrd="0" presId="urn:microsoft.com/office/officeart/2005/8/layout/orgChart1"/>
    <dgm:cxn modelId="{4B13D5F6-169E-4A82-89C0-080ED651EB69}" type="presParOf" srcId="{FF8C52A8-A1B5-467E-BF99-31A10F7EA56C}" destId="{33248593-878C-4FF7-8194-52DB0EF9162B}" srcOrd="0" destOrd="0" presId="urn:microsoft.com/office/officeart/2005/8/layout/orgChart1"/>
    <dgm:cxn modelId="{AC996020-E249-4C67-9FDF-E672FA9CC62A}" type="presParOf" srcId="{33248593-878C-4FF7-8194-52DB0EF9162B}" destId="{7987F8C0-C520-4773-95DE-C872BE9D4879}" srcOrd="0" destOrd="0" presId="urn:microsoft.com/office/officeart/2005/8/layout/orgChart1"/>
    <dgm:cxn modelId="{2AF1DD1B-DD12-4CA6-8C55-C1DF27058EAA}" type="presParOf" srcId="{33248593-878C-4FF7-8194-52DB0EF9162B}" destId="{04E7BE54-9A3F-4C71-896F-6129577281AF}" srcOrd="1" destOrd="0" presId="urn:microsoft.com/office/officeart/2005/8/layout/orgChart1"/>
    <dgm:cxn modelId="{6A885026-1C19-43D5-BAFF-69BAF107D3B2}" type="presParOf" srcId="{FF8C52A8-A1B5-467E-BF99-31A10F7EA56C}" destId="{B74B857D-0A84-40A8-AD6B-7F9083531E45}" srcOrd="1" destOrd="0" presId="urn:microsoft.com/office/officeart/2005/8/layout/orgChart1"/>
    <dgm:cxn modelId="{0B1C632A-E7F7-4F56-A34F-F18FE7904E03}" type="presParOf" srcId="{FF8C52A8-A1B5-467E-BF99-31A10F7EA56C}" destId="{9A6A9324-28DE-46A5-9950-B3FA60079CC9}" srcOrd="2" destOrd="0" presId="urn:microsoft.com/office/officeart/2005/8/layout/orgChart1"/>
    <dgm:cxn modelId="{86B93BB6-05D5-4B5F-8EE4-D0EBB35893BB}" type="presParOf" srcId="{17D207E5-2679-4988-BA4B-5ED64C601CF8}" destId="{15453EF0-B5E7-4431-8857-CFF104197C4A}" srcOrd="4" destOrd="0" presId="urn:microsoft.com/office/officeart/2005/8/layout/orgChart1"/>
    <dgm:cxn modelId="{70E7159C-679A-43BC-9AAC-C3BFA0D722F4}" type="presParOf" srcId="{17D207E5-2679-4988-BA4B-5ED64C601CF8}" destId="{CAB59585-223F-456C-8631-3AD2FC92C86C}" srcOrd="5" destOrd="0" presId="urn:microsoft.com/office/officeart/2005/8/layout/orgChart1"/>
    <dgm:cxn modelId="{0A74F461-F035-48B9-BCFD-9581E2B9F3EF}" type="presParOf" srcId="{CAB59585-223F-456C-8631-3AD2FC92C86C}" destId="{BC0F19D0-7DF4-4A7D-92F2-5265E0180F62}" srcOrd="0" destOrd="0" presId="urn:microsoft.com/office/officeart/2005/8/layout/orgChart1"/>
    <dgm:cxn modelId="{D2FCD4A2-5B27-4868-B680-E5B724941045}" type="presParOf" srcId="{BC0F19D0-7DF4-4A7D-92F2-5265E0180F62}" destId="{74663366-B362-4979-A17B-9EF6BD81C61E}" srcOrd="0" destOrd="0" presId="urn:microsoft.com/office/officeart/2005/8/layout/orgChart1"/>
    <dgm:cxn modelId="{C9E04621-E1CF-4485-9A95-EC61CD0C8681}" type="presParOf" srcId="{BC0F19D0-7DF4-4A7D-92F2-5265E0180F62}" destId="{13F4B5BE-BBC6-4C5F-AF96-6D9AB9ABAF3E}" srcOrd="1" destOrd="0" presId="urn:microsoft.com/office/officeart/2005/8/layout/orgChart1"/>
    <dgm:cxn modelId="{8C94816D-60C3-4227-97B0-9094D913FA9B}" type="presParOf" srcId="{CAB59585-223F-456C-8631-3AD2FC92C86C}" destId="{42BC4D6D-0ED3-4D5E-9797-9A12A2209F28}" srcOrd="1" destOrd="0" presId="urn:microsoft.com/office/officeart/2005/8/layout/orgChart1"/>
    <dgm:cxn modelId="{C0918DB1-815E-4392-843A-69C4A0DADD21}" type="presParOf" srcId="{CAB59585-223F-456C-8631-3AD2FC92C86C}" destId="{CD001B75-2CC8-49B2-B4F7-2DA708957742}" srcOrd="2" destOrd="0" presId="urn:microsoft.com/office/officeart/2005/8/layout/orgChart1"/>
    <dgm:cxn modelId="{85B22566-C6A7-4738-B5DE-417796665082}" type="presParOf" srcId="{B134D884-7D15-41AB-8FDD-9CF06FC35301}" destId="{57FF3F0E-315E-4EF0-8D8D-93D01E7E067C}" srcOrd="2" destOrd="0" presId="urn:microsoft.com/office/officeart/2005/8/layout/orgChart1"/>
    <dgm:cxn modelId="{A48ACA18-5FB6-454C-A456-A816C908E161}" type="presParOf" srcId="{A58577CD-7771-46A0-80BA-36CE3957B272}" destId="{8F57427C-A140-4810-8AF8-38F2F5CEA71D}" srcOrd="2" destOrd="0" presId="urn:microsoft.com/office/officeart/2005/8/layout/orgChart1"/>
    <dgm:cxn modelId="{9818AD3F-1E2B-4DCF-9F90-03FD758CB75E}" type="presParOf" srcId="{9A53AEAB-A9D3-4075-909B-61C804257C9D}" destId="{19376A6E-452A-4C2A-B3F0-AFAFC06D6069}" srcOrd="2" destOrd="0" presId="urn:microsoft.com/office/officeart/2005/8/layout/orgChart1"/>
    <dgm:cxn modelId="{6F44364B-01E1-4DDC-9566-956C0CF7A990}" type="presParOf" srcId="{9A53AEAB-A9D3-4075-909B-61C804257C9D}" destId="{CD50CAEC-46EE-47EC-86E0-A6E70BA1FA16}" srcOrd="3" destOrd="0" presId="urn:microsoft.com/office/officeart/2005/8/layout/orgChart1"/>
    <dgm:cxn modelId="{325CEFA3-98E7-4CFD-A68C-0CAA619A61AA}" type="presParOf" srcId="{CD50CAEC-46EE-47EC-86E0-A6E70BA1FA16}" destId="{3BE8AD85-CB82-4784-AB1E-7ADFF88799EC}" srcOrd="0" destOrd="0" presId="urn:microsoft.com/office/officeart/2005/8/layout/orgChart1"/>
    <dgm:cxn modelId="{C4D317E6-3367-46FE-B2CA-ABDC732C08F1}" type="presParOf" srcId="{3BE8AD85-CB82-4784-AB1E-7ADFF88799EC}" destId="{D460AF07-B8AF-485E-BD7F-EA9E863F35D5}" srcOrd="0" destOrd="0" presId="urn:microsoft.com/office/officeart/2005/8/layout/orgChart1"/>
    <dgm:cxn modelId="{C146717C-C654-44EE-803B-0F62B918EEEC}" type="presParOf" srcId="{3BE8AD85-CB82-4784-AB1E-7ADFF88799EC}" destId="{6550D179-EF57-412F-B09B-6989342AF6F8}" srcOrd="1" destOrd="0" presId="urn:microsoft.com/office/officeart/2005/8/layout/orgChart1"/>
    <dgm:cxn modelId="{B1FCE443-B024-4AF6-9AC5-CC45033DF92C}" type="presParOf" srcId="{CD50CAEC-46EE-47EC-86E0-A6E70BA1FA16}" destId="{5E9EDB62-3E94-47A6-B390-CEBCF09D9C52}" srcOrd="1" destOrd="0" presId="urn:microsoft.com/office/officeart/2005/8/layout/orgChart1"/>
    <dgm:cxn modelId="{B5D70638-0D6B-4958-9C42-8D8A7E39DBD7}" type="presParOf" srcId="{5E9EDB62-3E94-47A6-B390-CEBCF09D9C52}" destId="{5C499425-4538-4574-8551-AE69843FE15C}" srcOrd="0" destOrd="0" presId="urn:microsoft.com/office/officeart/2005/8/layout/orgChart1"/>
    <dgm:cxn modelId="{68C36948-7306-44E6-A9D1-B1A263AA431F}" type="presParOf" srcId="{5E9EDB62-3E94-47A6-B390-CEBCF09D9C52}" destId="{3741D467-95FD-4C44-B0B8-03BC3FE08055}" srcOrd="1" destOrd="0" presId="urn:microsoft.com/office/officeart/2005/8/layout/orgChart1"/>
    <dgm:cxn modelId="{2FFE6A81-6BCB-4D07-B35F-DA22C337B50B}" type="presParOf" srcId="{3741D467-95FD-4C44-B0B8-03BC3FE08055}" destId="{13139EF0-CF77-4372-8BBF-D62D41FDD312}" srcOrd="0" destOrd="0" presId="urn:microsoft.com/office/officeart/2005/8/layout/orgChart1"/>
    <dgm:cxn modelId="{79C14841-3299-4747-9FA2-A3123E4D9F74}" type="presParOf" srcId="{13139EF0-CF77-4372-8BBF-D62D41FDD312}" destId="{32903337-2BFB-4580-8102-48A91185B539}" srcOrd="0" destOrd="0" presId="urn:microsoft.com/office/officeart/2005/8/layout/orgChart1"/>
    <dgm:cxn modelId="{C481CB8F-E63E-43D5-AE1D-A3BDEB3CF6C8}" type="presParOf" srcId="{13139EF0-CF77-4372-8BBF-D62D41FDD312}" destId="{BE21C1DC-57AA-4FA2-8C8F-0DCA70F078D9}" srcOrd="1" destOrd="0" presId="urn:microsoft.com/office/officeart/2005/8/layout/orgChart1"/>
    <dgm:cxn modelId="{358BADFD-D019-407C-AFDE-B778D8934307}" type="presParOf" srcId="{3741D467-95FD-4C44-B0B8-03BC3FE08055}" destId="{1FA27CFB-CC58-469B-9125-4D3F87F3182D}" srcOrd="1" destOrd="0" presId="urn:microsoft.com/office/officeart/2005/8/layout/orgChart1"/>
    <dgm:cxn modelId="{98075D9C-A9BF-4CA2-988C-3FDA654A587F}" type="presParOf" srcId="{3741D467-95FD-4C44-B0B8-03BC3FE08055}" destId="{952633EF-A2BC-425A-93C5-283965F986B7}" srcOrd="2" destOrd="0" presId="urn:microsoft.com/office/officeart/2005/8/layout/orgChart1"/>
    <dgm:cxn modelId="{B2952647-9901-46F6-B4AD-1D8778B0D907}" type="presParOf" srcId="{CD50CAEC-46EE-47EC-86E0-A6E70BA1FA16}" destId="{5C27B8A7-9BF7-4359-B586-7F08575B7E34}" srcOrd="2" destOrd="0" presId="urn:microsoft.com/office/officeart/2005/8/layout/orgChart1"/>
    <dgm:cxn modelId="{050A451B-D6F9-499C-A505-D98FAFF7B361}" type="presParOf" srcId="{9A53AEAB-A9D3-4075-909B-61C804257C9D}" destId="{80E9A071-E954-4336-974D-3BF5DF71C35F}" srcOrd="4" destOrd="0" presId="urn:microsoft.com/office/officeart/2005/8/layout/orgChart1"/>
    <dgm:cxn modelId="{2C35CEA5-BDE9-401C-91AC-659E3A50440E}" type="presParOf" srcId="{9A53AEAB-A9D3-4075-909B-61C804257C9D}" destId="{93C5D058-472D-4391-A375-6C0CC850863A}" srcOrd="5" destOrd="0" presId="urn:microsoft.com/office/officeart/2005/8/layout/orgChart1"/>
    <dgm:cxn modelId="{4E0E203B-D0FE-4077-9134-4CAC2EE10FE1}" type="presParOf" srcId="{93C5D058-472D-4391-A375-6C0CC850863A}" destId="{7AC91D09-0C19-47AA-8AF7-EF53CD8B5F4E}" srcOrd="0" destOrd="0" presId="urn:microsoft.com/office/officeart/2005/8/layout/orgChart1"/>
    <dgm:cxn modelId="{614565E1-3A66-4DAA-BA70-EC020083E868}" type="presParOf" srcId="{7AC91D09-0C19-47AA-8AF7-EF53CD8B5F4E}" destId="{8FBB9F04-965E-4334-B006-34C91894B378}" srcOrd="0" destOrd="0" presId="urn:microsoft.com/office/officeart/2005/8/layout/orgChart1"/>
    <dgm:cxn modelId="{A85B973C-DA5A-42AB-8FDD-DCE83D26EFEE}" type="presParOf" srcId="{7AC91D09-0C19-47AA-8AF7-EF53CD8B5F4E}" destId="{7E3B47CC-F21A-47CC-83BE-F16FA7C6BDC8}" srcOrd="1" destOrd="0" presId="urn:microsoft.com/office/officeart/2005/8/layout/orgChart1"/>
    <dgm:cxn modelId="{D22285ED-8454-4D81-9CDE-ED0E48542AEA}" type="presParOf" srcId="{93C5D058-472D-4391-A375-6C0CC850863A}" destId="{3AF75D49-F1DD-4098-A756-AE1CA99FEE2B}" srcOrd="1" destOrd="0" presId="urn:microsoft.com/office/officeart/2005/8/layout/orgChart1"/>
    <dgm:cxn modelId="{7CADB883-3727-4DD8-8E0F-9E969F1785B9}" type="presParOf" srcId="{3AF75D49-F1DD-4098-A756-AE1CA99FEE2B}" destId="{0C1DFF54-2B2E-47E2-9904-5A4F12E5F908}" srcOrd="0" destOrd="0" presId="urn:microsoft.com/office/officeart/2005/8/layout/orgChart1"/>
    <dgm:cxn modelId="{34433D24-5905-4DB6-9E83-3F12F1C3A9D1}" type="presParOf" srcId="{3AF75D49-F1DD-4098-A756-AE1CA99FEE2B}" destId="{F9334CF6-90FD-4924-BB9D-FC818A19DD98}" srcOrd="1" destOrd="0" presId="urn:microsoft.com/office/officeart/2005/8/layout/orgChart1"/>
    <dgm:cxn modelId="{D9C026BD-FA08-412B-81B9-C48355B44768}" type="presParOf" srcId="{F9334CF6-90FD-4924-BB9D-FC818A19DD98}" destId="{37170A25-A562-4369-8E1C-FDE549E17B20}" srcOrd="0" destOrd="0" presId="urn:microsoft.com/office/officeart/2005/8/layout/orgChart1"/>
    <dgm:cxn modelId="{65A5E3B1-AD3F-4580-96C5-5DA6473B8C37}" type="presParOf" srcId="{37170A25-A562-4369-8E1C-FDE549E17B20}" destId="{DA51F9BF-3C54-438A-AEAB-829FB2D7659D}" srcOrd="0" destOrd="0" presId="urn:microsoft.com/office/officeart/2005/8/layout/orgChart1"/>
    <dgm:cxn modelId="{42D0C72F-6EF1-411E-A05D-BB29AAC09C63}" type="presParOf" srcId="{37170A25-A562-4369-8E1C-FDE549E17B20}" destId="{AE0A5CE1-A967-45F4-BFED-578D718273CE}" srcOrd="1" destOrd="0" presId="urn:microsoft.com/office/officeart/2005/8/layout/orgChart1"/>
    <dgm:cxn modelId="{4BDE73B4-B853-41AA-A6D1-22E17203F255}" type="presParOf" srcId="{F9334CF6-90FD-4924-BB9D-FC818A19DD98}" destId="{286AFF6E-9299-479D-8CF0-754364EBBAA5}" srcOrd="1" destOrd="0" presId="urn:microsoft.com/office/officeart/2005/8/layout/orgChart1"/>
    <dgm:cxn modelId="{4AE4C746-1293-453D-A37A-C6D1374595FD}" type="presParOf" srcId="{286AFF6E-9299-479D-8CF0-754364EBBAA5}" destId="{2D66502E-29A3-411E-A95B-01DF5F50F857}" srcOrd="0" destOrd="0" presId="urn:microsoft.com/office/officeart/2005/8/layout/orgChart1"/>
    <dgm:cxn modelId="{B1420B35-5537-4BF8-8AA7-CA2072430DCC}" type="presParOf" srcId="{286AFF6E-9299-479D-8CF0-754364EBBAA5}" destId="{C38C9333-34A7-4CA2-B4CF-39D656A2B8A5}" srcOrd="1" destOrd="0" presId="urn:microsoft.com/office/officeart/2005/8/layout/orgChart1"/>
    <dgm:cxn modelId="{A9EB0946-0F89-4E06-986F-5EB51F85EF55}" type="presParOf" srcId="{C38C9333-34A7-4CA2-B4CF-39D656A2B8A5}" destId="{690D40C8-DCE7-4231-B8F9-FFC28EE4BFAA}" srcOrd="0" destOrd="0" presId="urn:microsoft.com/office/officeart/2005/8/layout/orgChart1"/>
    <dgm:cxn modelId="{C6CF22F9-80F2-458D-8445-F05F4A43435E}" type="presParOf" srcId="{690D40C8-DCE7-4231-B8F9-FFC28EE4BFAA}" destId="{BD2379E7-C613-46CE-B9F7-37B97DD6B536}" srcOrd="0" destOrd="0" presId="urn:microsoft.com/office/officeart/2005/8/layout/orgChart1"/>
    <dgm:cxn modelId="{1B185221-98D4-471B-8C0A-5FEE5F1C867C}" type="presParOf" srcId="{690D40C8-DCE7-4231-B8F9-FFC28EE4BFAA}" destId="{A5D6E965-3885-4CFA-8BBB-75E30243A7ED}" srcOrd="1" destOrd="0" presId="urn:microsoft.com/office/officeart/2005/8/layout/orgChart1"/>
    <dgm:cxn modelId="{B9EAAA55-4A98-4D58-932C-F812A418DD7C}" type="presParOf" srcId="{C38C9333-34A7-4CA2-B4CF-39D656A2B8A5}" destId="{8B6DA878-1431-4E01-BA17-59956EFC9FB2}" srcOrd="1" destOrd="0" presId="urn:microsoft.com/office/officeart/2005/8/layout/orgChart1"/>
    <dgm:cxn modelId="{B8EE452F-7342-4E18-B74D-39A27317BF6B}" type="presParOf" srcId="{C38C9333-34A7-4CA2-B4CF-39D656A2B8A5}" destId="{A22CE30F-237A-461A-B055-BCCA78CAC4AF}" srcOrd="2" destOrd="0" presId="urn:microsoft.com/office/officeart/2005/8/layout/orgChart1"/>
    <dgm:cxn modelId="{3D8B9FE4-2F13-49B5-B51A-1AF9DD98B542}" type="presParOf" srcId="{286AFF6E-9299-479D-8CF0-754364EBBAA5}" destId="{C5D11254-244B-4DC7-871B-2D1BAC1DDC7E}" srcOrd="2" destOrd="0" presId="urn:microsoft.com/office/officeart/2005/8/layout/orgChart1"/>
    <dgm:cxn modelId="{D8F8BD60-E000-46FD-9034-950147F74AA4}" type="presParOf" srcId="{286AFF6E-9299-479D-8CF0-754364EBBAA5}" destId="{0A22DB80-75E4-43BF-B757-714A046D237A}" srcOrd="3" destOrd="0" presId="urn:microsoft.com/office/officeart/2005/8/layout/orgChart1"/>
    <dgm:cxn modelId="{5691E320-0086-4DFA-AF93-17B6D107A4C1}" type="presParOf" srcId="{0A22DB80-75E4-43BF-B757-714A046D237A}" destId="{201D54DC-33CC-4615-B61E-B83D1CEF7250}" srcOrd="0" destOrd="0" presId="urn:microsoft.com/office/officeart/2005/8/layout/orgChart1"/>
    <dgm:cxn modelId="{6D5FB56C-DF45-4506-91B2-C6BEF49D8B63}" type="presParOf" srcId="{201D54DC-33CC-4615-B61E-B83D1CEF7250}" destId="{DF184F6D-FA5D-4066-8537-33A233FF4279}" srcOrd="0" destOrd="0" presId="urn:microsoft.com/office/officeart/2005/8/layout/orgChart1"/>
    <dgm:cxn modelId="{F4874035-1FBF-443B-A790-429BBA083EC9}" type="presParOf" srcId="{201D54DC-33CC-4615-B61E-B83D1CEF7250}" destId="{336515D0-1344-48A7-BE7B-DC4CC1DF25EB}" srcOrd="1" destOrd="0" presId="urn:microsoft.com/office/officeart/2005/8/layout/orgChart1"/>
    <dgm:cxn modelId="{0E09A578-25FE-440D-8F55-A1957F7830FA}" type="presParOf" srcId="{0A22DB80-75E4-43BF-B757-714A046D237A}" destId="{0764E1D3-2292-431A-87DE-D9D328B350FC}" srcOrd="1" destOrd="0" presId="urn:microsoft.com/office/officeart/2005/8/layout/orgChart1"/>
    <dgm:cxn modelId="{2F7757B4-B385-4B84-9ACF-A97A8DECE954}" type="presParOf" srcId="{0A22DB80-75E4-43BF-B757-714A046D237A}" destId="{89EE4BE6-CA1C-404E-9D15-45F8D1BE7EF5}" srcOrd="2" destOrd="0" presId="urn:microsoft.com/office/officeart/2005/8/layout/orgChart1"/>
    <dgm:cxn modelId="{00F9A87C-D836-42BC-AC73-5D8D0575556B}" type="presParOf" srcId="{286AFF6E-9299-479D-8CF0-754364EBBAA5}" destId="{BB50D42C-5549-4A36-AC3D-E0C4D2F3092E}" srcOrd="4" destOrd="0" presId="urn:microsoft.com/office/officeart/2005/8/layout/orgChart1"/>
    <dgm:cxn modelId="{CF3B8F67-F0D4-46F3-BC05-0928D2E407BF}" type="presParOf" srcId="{286AFF6E-9299-479D-8CF0-754364EBBAA5}" destId="{FB86EEC4-0D10-4699-9E1E-D342FC4ADE6D}" srcOrd="5" destOrd="0" presId="urn:microsoft.com/office/officeart/2005/8/layout/orgChart1"/>
    <dgm:cxn modelId="{CDC44452-6EAE-4D24-B121-E5CD68E2C318}" type="presParOf" srcId="{FB86EEC4-0D10-4699-9E1E-D342FC4ADE6D}" destId="{60EB5149-AF80-4CED-8447-A1ADE17714C6}" srcOrd="0" destOrd="0" presId="urn:microsoft.com/office/officeart/2005/8/layout/orgChart1"/>
    <dgm:cxn modelId="{0DB53F9C-F7D3-4FCC-9E75-C1A178DBE0C2}" type="presParOf" srcId="{60EB5149-AF80-4CED-8447-A1ADE17714C6}" destId="{C06934C9-BF23-4B43-9903-986477DAC553}" srcOrd="0" destOrd="0" presId="urn:microsoft.com/office/officeart/2005/8/layout/orgChart1"/>
    <dgm:cxn modelId="{1D661DCC-5F82-4095-A9C1-583A877AB523}" type="presParOf" srcId="{60EB5149-AF80-4CED-8447-A1ADE17714C6}" destId="{9AF6A3AE-9D2C-4F45-AF01-F2A5207B8B32}" srcOrd="1" destOrd="0" presId="urn:microsoft.com/office/officeart/2005/8/layout/orgChart1"/>
    <dgm:cxn modelId="{3540C6DC-C4AD-465A-B4A7-5A776DBE2BDE}" type="presParOf" srcId="{FB86EEC4-0D10-4699-9E1E-D342FC4ADE6D}" destId="{9F923002-68CF-4320-8E18-0B7E62E370E4}" srcOrd="1" destOrd="0" presId="urn:microsoft.com/office/officeart/2005/8/layout/orgChart1"/>
    <dgm:cxn modelId="{99DFA435-E7D8-4834-9AA0-FC2E1A90EAFD}" type="presParOf" srcId="{FB86EEC4-0D10-4699-9E1E-D342FC4ADE6D}" destId="{E19B1015-44E2-4322-8E3A-D015CB8AFCC2}" srcOrd="2" destOrd="0" presId="urn:microsoft.com/office/officeart/2005/8/layout/orgChart1"/>
    <dgm:cxn modelId="{9AB534E7-57A6-4B6B-8042-CDEF9B62FA24}" type="presParOf" srcId="{F9334CF6-90FD-4924-BB9D-FC818A19DD98}" destId="{81176289-FF07-4D04-91B2-251A62CE6742}" srcOrd="2" destOrd="0" presId="urn:microsoft.com/office/officeart/2005/8/layout/orgChart1"/>
    <dgm:cxn modelId="{D24F0A46-E8DD-4E97-92A4-22DA0BECA2C7}" type="presParOf" srcId="{93C5D058-472D-4391-A375-6C0CC850863A}" destId="{866E74D3-6D8D-47C7-BFDF-697FFE92CAB6}" srcOrd="2" destOrd="0" presId="urn:microsoft.com/office/officeart/2005/8/layout/orgChart1"/>
    <dgm:cxn modelId="{56B808F2-48FC-4802-800D-30F368EEAA0C}"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EF812A"/>
        </a:solidFill>
      </dgm:spPr>
      <dgm:t>
        <a:bodyPr/>
        <a:lstStyle/>
        <a:p>
          <a:r>
            <a:rPr lang="en-US">
              <a:solidFill>
                <a:schemeClr val="tx1"/>
              </a:solidFill>
            </a:rPr>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3F9CF0"/>
        </a:solidFill>
      </dgm:spPr>
      <dgm:t>
        <a:bodyPr/>
        <a:lstStyle/>
        <a:p>
          <a:r>
            <a:rPr lang="en-US"/>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3F9CF0"/>
        </a:solidFill>
      </dgm:spPr>
      <dgm:t>
        <a:bodyPr/>
        <a:lstStyle/>
        <a:p>
          <a:r>
            <a:rPr lang="en-US"/>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3F9CF0"/>
        </a:solidFill>
      </dgm:spPr>
      <dgm:t>
        <a:bodyPr/>
        <a:lstStyle/>
        <a:p>
          <a:r>
            <a:rPr lang="en-US"/>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55D9A406-6721-49F4-8E8E-A7D5EF76276E}" srcId="{9CE98DB6-242C-4701-B8F1-F53EFD4C3517}" destId="{07A99A4E-CDA9-420C-8D27-9406BEBAA118}" srcOrd="0" destOrd="0" parTransId="{495A1B27-EDD1-44B9-885A-96F4D77E94C9}" sibTransId="{89922ACC-E269-4C0E-97FD-0C796A8D258B}"/>
    <dgm:cxn modelId="{57975209-F7BD-4A4E-A79B-862CE585C76D}" type="presOf" srcId="{054FD05A-2E49-4BBF-BFD3-DDFB50A58902}" destId="{754FC670-EA39-4608-AF2E-CA59921E86A3}" srcOrd="0"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76E61A14-E304-4F4C-ADA9-3BA2BCCD9D7F}" type="presOf" srcId="{1DA1ED9C-2B78-46C5-B150-240C52BB7808}" destId="{73A25D16-2F1E-47CC-80C4-932F0C11421C}" srcOrd="0" destOrd="0" presId="urn:microsoft.com/office/officeart/2005/8/layout/orgChart1"/>
    <dgm:cxn modelId="{567E051C-256B-4D4B-8676-E46D3678F01F}" type="presOf" srcId="{4D25D058-B6EF-48EB-BBA3-F482114D5300}" destId="{D460AF07-B8AF-485E-BD7F-EA9E863F35D5}" srcOrd="0" destOrd="0" presId="urn:microsoft.com/office/officeart/2005/8/layout/orgChart1"/>
    <dgm:cxn modelId="{F0A5F91D-78E5-7944-BBFB-148A319E2CCC}" type="presOf" srcId="{7CB06DF7-2DA5-46C0-8585-5A5C1E7C4AFE}" destId="{423D7FCB-1F24-404F-A59E-BEE585AB24F8}"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DFD7DE25-14C9-4E10-9913-117F18268AE4}" srcId="{E3B4A639-F8C8-4E60-AF3A-06D184EA81C9}" destId="{4D25D058-B6EF-48EB-BBA3-F482114D5300}" srcOrd="1" destOrd="0" parTransId="{72CB0335-33AA-49B6-9C09-02E7A61A1CBB}" sibTransId="{BE67962D-B4B1-440B-A028-13B658372EF2}"/>
    <dgm:cxn modelId="{778DFB2A-A1DA-6A4A-BBDE-8B7152A3635D}" type="presOf" srcId="{495A1B27-EDD1-44B9-885A-96F4D77E94C9}" destId="{8EDED56D-5D83-4C19-BE84-5E62945242BA}" srcOrd="0" destOrd="0" presId="urn:microsoft.com/office/officeart/2005/8/layout/orgChart1"/>
    <dgm:cxn modelId="{691ED431-2B07-644F-A476-164D7D198745}" type="presOf" srcId="{FF43FE9C-FA9A-48E1-ACD2-5D97FBB4809C}" destId="{311B60A9-56DC-4AE0-982E-78DF51DA48B5}" srcOrd="1" destOrd="0" presId="urn:microsoft.com/office/officeart/2005/8/layout/orgChart1"/>
    <dgm:cxn modelId="{3E85AE32-506C-5545-820C-931D257B37AE}" type="presOf" srcId="{4B8146DC-927D-4BD1-89B3-446A98A61DF7}" destId="{80E9A071-E954-4336-974D-3BF5DF71C35F}" srcOrd="0" destOrd="0" presId="urn:microsoft.com/office/officeart/2005/8/layout/orgChart1"/>
    <dgm:cxn modelId="{9F30B232-A4B7-5D4D-A40F-399ACC25479D}" type="presOf" srcId="{90EC4189-D0C6-4282-AF3B-51C3FBB69A65}" destId="{DA51F9BF-3C54-438A-AEAB-829FB2D7659D}" srcOrd="0" destOrd="0" presId="urn:microsoft.com/office/officeart/2005/8/layout/orgChart1"/>
    <dgm:cxn modelId="{C072A33F-1736-044C-AF65-0312B535CA61}" type="presOf" srcId="{9B77148F-770D-4B7D-951A-F13E8928AC98}" destId="{15453EF0-B5E7-4431-8857-CFF104197C4A}" srcOrd="0" destOrd="0" presId="urn:microsoft.com/office/officeart/2005/8/layout/orgChart1"/>
    <dgm:cxn modelId="{ABAEC364-3DE4-3841-ACE5-964023B08B44}" type="presOf" srcId="{0909B157-2FEC-4D72-BCB2-478C8A886D2C}" destId="{D7497326-75C3-4F64-B34A-D923A52DFCE1}" srcOrd="0" destOrd="0" presId="urn:microsoft.com/office/officeart/2005/8/layout/orgChart1"/>
    <dgm:cxn modelId="{A9609447-5CEB-CE41-AEA5-9250FB191F55}" type="presOf" srcId="{AE5ECB78-FFBD-4E4D-9E10-86D4BA99A7A1}" destId="{BE21C1DC-57AA-4FA2-8C8F-0DCA70F078D9}" srcOrd="1" destOrd="0" presId="urn:microsoft.com/office/officeart/2005/8/layout/orgChart1"/>
    <dgm:cxn modelId="{1D6DF26D-E8E0-9F4B-9775-7B1EC93DB54B}" type="presOf" srcId="{0909B157-2FEC-4D72-BCB2-478C8A886D2C}" destId="{92E37F47-79A7-47D8-B39F-30CF7ADE4EF4}" srcOrd="1" destOrd="0" presId="urn:microsoft.com/office/officeart/2005/8/layout/orgChart1"/>
    <dgm:cxn modelId="{1028D04E-661C-594B-9156-14ABC903719B}" type="presOf" srcId="{BBB87A0B-000D-454B-8663-A3DF9ACEC929}" destId="{BD2379E7-C613-46CE-B9F7-37B97DD6B536}" srcOrd="0" destOrd="0" presId="urn:microsoft.com/office/officeart/2005/8/layout/orgChart1"/>
    <dgm:cxn modelId="{EC9D0B4F-2A23-604B-B13C-CCAB995025FC}" type="presOf" srcId="{98FB8F12-0EFD-4612-9583-BF2068B88998}" destId="{873EC43A-48FA-4A81-B025-2A46EA232311}" srcOrd="1"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40EA8D72-EB30-9E47-92EF-307153BDD52A}" type="presOf" srcId="{E7EE6F84-1E7A-4E8F-A94A-F5B4EA60E08B}" destId="{10FACDF5-291B-421D-A67C-3D29E0300B84}" srcOrd="0" destOrd="0" presId="urn:microsoft.com/office/officeart/2005/8/layout/orgChart1"/>
    <dgm:cxn modelId="{951CD474-2118-1543-8D21-E5FC86C6E244}" type="presOf" srcId="{72CB0335-33AA-49B6-9C09-02E7A61A1CBB}" destId="{19376A6E-452A-4C2A-B3F0-AFAFC06D6069}" srcOrd="0" destOrd="0" presId="urn:microsoft.com/office/officeart/2005/8/layout/orgChart1"/>
    <dgm:cxn modelId="{9A692655-8965-0B40-AF48-6F4AA49A0D9C}" type="presOf" srcId="{FF43FE9C-FA9A-48E1-ACD2-5D97FBB4809C}" destId="{25781418-2984-42D1-8DC7-6C62C16A844F}" srcOrd="0" destOrd="0" presId="urn:microsoft.com/office/officeart/2005/8/layout/orgChart1"/>
    <dgm:cxn modelId="{1AA83F76-7198-E249-A440-73C29AF954B8}" type="presOf" srcId="{9CE98DB6-242C-4701-B8F1-F53EFD4C3517}" destId="{0851BC0E-EBF4-4639-8D1B-52DA5B8432E1}" srcOrd="1" destOrd="0" presId="urn:microsoft.com/office/officeart/2005/8/layout/orgChart1"/>
    <dgm:cxn modelId="{3A211D57-9D66-D94E-81FF-31A825E632FB}" type="presOf" srcId="{DCCD72E8-4502-4D03-BB10-02742BF3A35B}" destId="{8FBB9F04-965E-4334-B006-34C91894B378}"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38609B59-997C-EC45-B9A3-6B018BCC1053}" type="presOf" srcId="{07A99A4E-CDA9-420C-8D27-9406BEBAA118}" destId="{D4A3BE12-0268-487D-A1FF-65A46D46D3F0}" srcOrd="1" destOrd="0" presId="urn:microsoft.com/office/officeart/2005/8/layout/orgChart1"/>
    <dgm:cxn modelId="{AA28B77A-0182-054D-A3B2-24564BAC593B}" type="presOf" srcId="{15EF94B8-BC83-4991-A525-077B29508F54}" destId="{74663366-B362-4979-A17B-9EF6BD81C61E}" srcOrd="0"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75175D7B-75FD-8B4D-82F0-F95F6FDAE1F3}" type="presOf" srcId="{90EC4189-D0C6-4282-AF3B-51C3FBB69A65}" destId="{AE0A5CE1-A967-45F4-BFED-578D718273CE}" srcOrd="1" destOrd="0" presId="urn:microsoft.com/office/officeart/2005/8/layout/orgChart1"/>
    <dgm:cxn modelId="{F3F12D7C-E93C-8847-93DF-5B0D6486CAA7}" type="presOf" srcId="{8AB090EB-5C4B-41E4-AFA5-AF00854ED6F1}" destId="{8ECFA237-B29E-4A0E-9679-C52F8BD7645C}" srcOrd="0" destOrd="0" presId="urn:microsoft.com/office/officeart/2005/8/layout/orgChart1"/>
    <dgm:cxn modelId="{595A1B7F-CE77-4E59-A701-61B0BEF281DD}" srcId="{E3B4A639-F8C8-4E60-AF3A-06D184EA81C9}" destId="{56F90870-299B-4ADD-8440-A06405BDE18E}" srcOrd="0" destOrd="0" parTransId="{E7EE6F84-1E7A-4E8F-A94A-F5B4EA60E08B}" sibTransId="{F0B11E1B-9291-4E28-A563-4968470BBCCB}"/>
    <dgm:cxn modelId="{C8E7447F-0309-7D44-9DE7-6DC1D001FFF4}" type="presOf" srcId="{940D6784-6408-4910-AD77-41499F8862B2}" destId="{2D66502E-29A3-411E-A95B-01DF5F50F857}" srcOrd="0" destOrd="0" presId="urn:microsoft.com/office/officeart/2005/8/layout/orgChart1"/>
    <dgm:cxn modelId="{9E043983-798F-EA42-8954-0C0A80C0417E}" type="presOf" srcId="{19FB5058-5E8C-4D7A-87FC-0E58348B00C8}" destId="{C5D11254-244B-4DC7-871B-2D1BAC1DDC7E}" srcOrd="0" destOrd="0" presId="urn:microsoft.com/office/officeart/2005/8/layout/orgChart1"/>
    <dgm:cxn modelId="{28D35784-72BA-E34D-BBD5-7A80E60543CA}" type="presOf" srcId="{37F5F347-7F63-41C8-B875-C027B9EF6A49}" destId="{3C58B1EF-4E41-4102-A2A7-4D28FA630DBF}" srcOrd="0"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897EAB91-FF33-C249-B761-08196740F546}" type="presOf" srcId="{E300D941-6509-4C35-9425-D6DE545320F3}" destId="{5C499425-4538-4574-8551-AE69843FE15C}" srcOrd="0"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31EA6D95-88A9-AF44-87CA-B2AF873B541E}" type="presOf" srcId="{2788F65B-3E66-46B3-AD15-E60ACAB52109}" destId="{B45C738D-E919-44CA-AAB7-084ED10D4880}" srcOrd="0" destOrd="0" presId="urn:microsoft.com/office/officeart/2005/8/layout/orgChart1"/>
    <dgm:cxn modelId="{3138C395-3A85-2449-B5B8-53EDFD956BBD}" type="presOf" srcId="{9CE98DB6-242C-4701-B8F1-F53EFD4C3517}" destId="{F59647C3-97B0-4302-A30A-F9CEE26CAD46}" srcOrd="0" destOrd="0" presId="urn:microsoft.com/office/officeart/2005/8/layout/orgChart1"/>
    <dgm:cxn modelId="{D1871498-A40F-1949-B24B-629296B34340}" type="presOf" srcId="{98FB8F12-0EFD-4612-9583-BF2068B88998}" destId="{B791F708-D4C0-4F4B-9268-C1EB4322F46E}" srcOrd="0" destOrd="0" presId="urn:microsoft.com/office/officeart/2005/8/layout/orgChart1"/>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5DABC19B-286A-A948-98E1-ED758C8D68C7}" type="presOf" srcId="{E3B4A639-F8C8-4E60-AF3A-06D184EA81C9}" destId="{DBB3CDCF-5237-495E-A190-E36433B26A72}" srcOrd="1" destOrd="0" presId="urn:microsoft.com/office/officeart/2005/8/layout/orgChart1"/>
    <dgm:cxn modelId="{B60B799E-C44E-3945-A322-7E8509D0CB74}" type="presOf" srcId="{56F90870-299B-4ADD-8440-A06405BDE18E}" destId="{231434ED-736A-4E02-BBC1-F5AA4E2E1310}" srcOrd="1" destOrd="0" presId="urn:microsoft.com/office/officeart/2005/8/layout/orgChart1"/>
    <dgm:cxn modelId="{431086A9-546C-6440-934D-ADC6917E98EB}" type="presOf" srcId="{AE5ECB78-FFBD-4E4D-9E10-86D4BA99A7A1}" destId="{32903337-2BFB-4580-8102-48A91185B539}" srcOrd="0" destOrd="0" presId="urn:microsoft.com/office/officeart/2005/8/layout/orgChart1"/>
    <dgm:cxn modelId="{49AF13AC-A3C9-C04C-A274-E26AF9EDC049}" type="presOf" srcId="{15EF94B8-BC83-4991-A525-077B29508F54}" destId="{13F4B5BE-BBC6-4C5F-AF96-6D9AB9ABAF3E}" srcOrd="1" destOrd="0" presId="urn:microsoft.com/office/officeart/2005/8/layout/orgChart1"/>
    <dgm:cxn modelId="{CA7CB9B0-FCC1-6D44-82E3-1191D656593E}" type="presOf" srcId="{DCCD72E8-4502-4D03-BB10-02742BF3A35B}" destId="{7E3B47CC-F21A-47CC-83BE-F16FA7C6BDC8}" srcOrd="1" destOrd="0" presId="urn:microsoft.com/office/officeart/2005/8/layout/orgChart1"/>
    <dgm:cxn modelId="{5FAC71B8-B3D4-3B47-B954-B9A5A4C63A00}" type="presOf" srcId="{CA6F1DE9-5583-4709-A887-A596DBB11DAA}" destId="{DF184F6D-FA5D-4066-8537-33A233FF4279}" srcOrd="0" destOrd="0" presId="urn:microsoft.com/office/officeart/2005/8/layout/orgChart1"/>
    <dgm:cxn modelId="{F975FBBA-2703-C54A-887C-FD900D030288}" type="presOf" srcId="{56F90870-299B-4ADD-8440-A06405BDE18E}" destId="{3F0EFB56-0384-4500-B045-1199B50B4A07}" srcOrd="0" destOrd="0" presId="urn:microsoft.com/office/officeart/2005/8/layout/orgChart1"/>
    <dgm:cxn modelId="{968D1CBC-655F-E044-AB0B-483F21687F18}" type="presOf" srcId="{3A8CB6C0-ADA0-4A65-B20C-D5E856E20825}" destId="{FF14F6F0-E1B7-491F-B49E-844A2783F43B}" srcOrd="0" destOrd="0" presId="urn:microsoft.com/office/officeart/2005/8/layout/orgChart1"/>
    <dgm:cxn modelId="{4BFA64C0-59F3-9F4A-8CDD-70ED5B9F4DE0}" type="presOf" srcId="{8BE175C4-E16B-4763-A7AC-DBB0B55671DF}" destId="{1045414D-F189-4017-A889-13CCA0A1CFDF}" srcOrd="0" destOrd="0" presId="urn:microsoft.com/office/officeart/2005/8/layout/orgChart1"/>
    <dgm:cxn modelId="{4BDB1CC7-5EA9-594A-9199-BA79383D1CC0}" type="presOf" srcId="{3CA029AD-059E-40E9-8DA0-A4ED3F52449B}" destId="{52D9F959-7735-4FFB-A33E-ECEC5705E435}" srcOrd="1"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5D228FCA-5F42-C34C-A52F-5C1CEBF8F12C}" type="presOf" srcId="{37F5F347-7F63-41C8-B875-C027B9EF6A49}" destId="{D832F0AF-D062-44C4-8D1C-1F45B3C1FEF0}" srcOrd="1" destOrd="0" presId="urn:microsoft.com/office/officeart/2005/8/layout/orgChart1"/>
    <dgm:cxn modelId="{09DBADCD-A1AC-F345-9162-55A1FD673EC3}" type="presOf" srcId="{E0499269-784E-4579-B346-A32E8C5980BB}" destId="{04E7BE54-9A3F-4C71-896F-6129577281AF}" srcOrd="1" destOrd="0" presId="urn:microsoft.com/office/officeart/2005/8/layout/orgChart1"/>
    <dgm:cxn modelId="{4426C0CD-1011-A44C-AE2B-4FC724EE8346}" type="presOf" srcId="{D462F9DA-A08E-4A00-B51F-99C27016B6E8}" destId="{38FB78B8-FC11-4EA2-9E85-D169167E9A98}" srcOrd="0" destOrd="0" presId="urn:microsoft.com/office/officeart/2005/8/layout/orgChart1"/>
    <dgm:cxn modelId="{516785CF-A43D-6042-9307-889B0C0098A0}" type="presOf" srcId="{A295C543-C7C1-429F-A547-8203B8DCF8C0}" destId="{0C1DFF54-2B2E-47E2-9904-5A4F12E5F908}"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B4853ED1-807C-C147-AC8D-FD7C0A64215B}" type="presOf" srcId="{CACC8F34-5235-4348-B2B4-6113D20D437B}" destId="{BB50D42C-5549-4A36-AC3D-E0C4D2F3092E}" srcOrd="0" destOrd="0" presId="urn:microsoft.com/office/officeart/2005/8/layout/orgChart1"/>
    <dgm:cxn modelId="{759B5ED3-A17E-45F8-AFFF-8C7E9D48E1A0}" srcId="{90EC4189-D0C6-4282-AF3B-51C3FBB69A65}" destId="{BBB87A0B-000D-454B-8663-A3DF9ACEC929}" srcOrd="0" destOrd="0" parTransId="{940D6784-6408-4910-AD77-41499F8862B2}" sibTransId="{4F92BA1F-E2C9-49FA-B4D6-06C3AF522FC2}"/>
    <dgm:cxn modelId="{146DC7D6-A613-EF41-80A2-A4BC1E2985E8}" type="presOf" srcId="{CA6F1DE9-5583-4709-A887-A596DBB11DAA}" destId="{336515D0-1344-48A7-BE7B-DC4CC1DF25EB}" srcOrd="1" destOrd="0" presId="urn:microsoft.com/office/officeart/2005/8/layout/orgChart1"/>
    <dgm:cxn modelId="{C2A4C0D7-2A74-C243-ACB1-7B4AB45E9D5A}" type="presOf" srcId="{A7F8E22C-E379-4F86-94D5-F2FEF9D0F20B}" destId="{9AF6A3AE-9D2C-4F45-AF01-F2A5207B8B32}" srcOrd="1" destOrd="0" presId="urn:microsoft.com/office/officeart/2005/8/layout/orgChart1"/>
    <dgm:cxn modelId="{64BE5AE4-C867-ED4A-A801-D8DA22A99D92}" type="presOf" srcId="{8D3D5D7A-0675-42BF-B3C2-74A1DD6293F0}" destId="{C1CC0869-EE06-4E92-933A-1D0AEA936001}" srcOrd="0" destOrd="0" presId="urn:microsoft.com/office/officeart/2005/8/layout/orgChart1"/>
    <dgm:cxn modelId="{C4769EE6-760C-304C-B05D-7BABDA148BEB}" type="presOf" srcId="{E0499269-784E-4579-B346-A32E8C5980BB}" destId="{7987F8C0-C520-4773-95DE-C872BE9D4879}" srcOrd="0" destOrd="0" presId="urn:microsoft.com/office/officeart/2005/8/layout/orgChart1"/>
    <dgm:cxn modelId="{90F4BBEC-C34F-6346-9305-B1BDE2490DB7}" type="presOf" srcId="{07A99A4E-CDA9-420C-8D27-9406BEBAA118}" destId="{F6044380-C6D4-40BA-B257-1B5D631DA77C}" srcOrd="0" destOrd="0" presId="urn:microsoft.com/office/officeart/2005/8/layout/orgChart1"/>
    <dgm:cxn modelId="{903531ED-12B0-6644-BF1E-6B6926D48346}" type="presOf" srcId="{0A6FFFF3-EA7B-4755-834F-5EF293A50791}" destId="{33A01AAC-C9C7-40BF-B305-9AE091F4C839}" srcOrd="0" destOrd="0" presId="urn:microsoft.com/office/officeart/2005/8/layout/orgChart1"/>
    <dgm:cxn modelId="{138ED7EE-907C-2947-99F0-0DED375CF462}" type="presOf" srcId="{E3B4A639-F8C8-4E60-AF3A-06D184EA81C9}" destId="{40471DB2-ADB1-4024-A607-AB76B120F1BB}" srcOrd="0" destOrd="0" presId="urn:microsoft.com/office/officeart/2005/8/layout/orgChart1"/>
    <dgm:cxn modelId="{DAA703F1-B9F3-B04A-B7E0-644E327D79EA}" type="presOf" srcId="{3CA029AD-059E-40E9-8DA0-A4ED3F52449B}" destId="{6508B479-B262-4998-BE16-43611C9DC7CA}" srcOrd="0" destOrd="0" presId="urn:microsoft.com/office/officeart/2005/8/layout/orgChart1"/>
    <dgm:cxn modelId="{783161F2-112E-8F40-9E56-F485CA9E2644}" type="presOf" srcId="{8BE175C4-E16B-4763-A7AC-DBB0B55671DF}" destId="{AA5AEDF8-99A7-4451-AA82-DBDBCC0126C0}" srcOrd="1" destOrd="0" presId="urn:microsoft.com/office/officeart/2005/8/layout/orgChart1"/>
    <dgm:cxn modelId="{3B1045F2-08A7-4544-BEFA-31D961EF2A02}" type="presOf" srcId="{4D25D058-B6EF-48EB-BBA3-F482114D5300}" destId="{6550D179-EF57-412F-B09B-6989342AF6F8}"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16C800F5-9437-4E43-B462-E10418B906EA}" type="presOf" srcId="{BBB87A0B-000D-454B-8663-A3DF9ACEC929}" destId="{A5D6E965-3885-4CFA-8BBB-75E30243A7ED}" srcOrd="1"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3C7B1FFC-BAEB-2D4B-8E9C-C42A0FA7E58E}" type="presOf" srcId="{A7F8E22C-E379-4F86-94D5-F2FEF9D0F20B}" destId="{C06934C9-BF23-4B43-9903-986477DAC553}" srcOrd="0" destOrd="0" presId="urn:microsoft.com/office/officeart/2005/8/layout/orgChart1"/>
    <dgm:cxn modelId="{8BE5E281-AFE4-A546-BD48-C4C28A4FB154}" type="presParOf" srcId="{33A01AAC-C9C7-40BF-B305-9AE091F4C839}" destId="{E9BF099D-E956-4228-9CB5-21249D2EACCF}" srcOrd="0" destOrd="0" presId="urn:microsoft.com/office/officeart/2005/8/layout/orgChart1"/>
    <dgm:cxn modelId="{D0E1919C-098C-3845-BF4D-FA8A1A490B0C}" type="presParOf" srcId="{E9BF099D-E956-4228-9CB5-21249D2EACCF}" destId="{5F4C65FF-14A0-4683-B40C-44BFC3738EB7}" srcOrd="0" destOrd="0" presId="urn:microsoft.com/office/officeart/2005/8/layout/orgChart1"/>
    <dgm:cxn modelId="{F6282E62-2D2E-1749-92F0-FB8CDCD57279}" type="presParOf" srcId="{5F4C65FF-14A0-4683-B40C-44BFC3738EB7}" destId="{40471DB2-ADB1-4024-A607-AB76B120F1BB}" srcOrd="0" destOrd="0" presId="urn:microsoft.com/office/officeart/2005/8/layout/orgChart1"/>
    <dgm:cxn modelId="{159FC66E-0D11-AB49-A6BD-ACEA049C8CB5}" type="presParOf" srcId="{5F4C65FF-14A0-4683-B40C-44BFC3738EB7}" destId="{DBB3CDCF-5237-495E-A190-E36433B26A72}" srcOrd="1" destOrd="0" presId="urn:microsoft.com/office/officeart/2005/8/layout/orgChart1"/>
    <dgm:cxn modelId="{193DB0C9-82FC-2B4E-8A3F-9B9A16560CA7}" type="presParOf" srcId="{E9BF099D-E956-4228-9CB5-21249D2EACCF}" destId="{9A53AEAB-A9D3-4075-909B-61C804257C9D}" srcOrd="1" destOrd="0" presId="urn:microsoft.com/office/officeart/2005/8/layout/orgChart1"/>
    <dgm:cxn modelId="{68A35DB2-DD05-2E47-A0EC-3052BF0C3BC3}" type="presParOf" srcId="{9A53AEAB-A9D3-4075-909B-61C804257C9D}" destId="{10FACDF5-291B-421D-A67C-3D29E0300B84}" srcOrd="0" destOrd="0" presId="urn:microsoft.com/office/officeart/2005/8/layout/orgChart1"/>
    <dgm:cxn modelId="{8D9A8323-9102-3842-BE63-151672716602}" type="presParOf" srcId="{9A53AEAB-A9D3-4075-909B-61C804257C9D}" destId="{A58577CD-7771-46A0-80BA-36CE3957B272}" srcOrd="1" destOrd="0" presId="urn:microsoft.com/office/officeart/2005/8/layout/orgChart1"/>
    <dgm:cxn modelId="{EDC917A3-776C-7D48-8715-18141A957D26}" type="presParOf" srcId="{A58577CD-7771-46A0-80BA-36CE3957B272}" destId="{57C7791B-E8CD-4E28-9DA0-56A03B89201A}" srcOrd="0" destOrd="0" presId="urn:microsoft.com/office/officeart/2005/8/layout/orgChart1"/>
    <dgm:cxn modelId="{1B2B6598-AC9E-C246-81AC-7F9225E95CDF}" type="presParOf" srcId="{57C7791B-E8CD-4E28-9DA0-56A03B89201A}" destId="{3F0EFB56-0384-4500-B045-1199B50B4A07}" srcOrd="0" destOrd="0" presId="urn:microsoft.com/office/officeart/2005/8/layout/orgChart1"/>
    <dgm:cxn modelId="{5D82A3EE-2B59-9842-8AD5-5AAFCEE4713F}" type="presParOf" srcId="{57C7791B-E8CD-4E28-9DA0-56A03B89201A}" destId="{231434ED-736A-4E02-BBC1-F5AA4E2E1310}" srcOrd="1" destOrd="0" presId="urn:microsoft.com/office/officeart/2005/8/layout/orgChart1"/>
    <dgm:cxn modelId="{4792B6BF-EF03-0642-969A-565DC42320B3}" type="presParOf" srcId="{A58577CD-7771-46A0-80BA-36CE3957B272}" destId="{70239308-4057-4FFC-A9A8-963D9B757085}" srcOrd="1" destOrd="0" presId="urn:microsoft.com/office/officeart/2005/8/layout/orgChart1"/>
    <dgm:cxn modelId="{4A4494DE-4258-0A4F-AA5B-795630842B40}" type="presParOf" srcId="{70239308-4057-4FFC-A9A8-963D9B757085}" destId="{B45C738D-E919-44CA-AAB7-084ED10D4880}" srcOrd="0" destOrd="0" presId="urn:microsoft.com/office/officeart/2005/8/layout/orgChart1"/>
    <dgm:cxn modelId="{18693032-668E-AA48-AAB8-5EF971656105}" type="presParOf" srcId="{70239308-4057-4FFC-A9A8-963D9B757085}" destId="{77862273-EF30-4A67-8765-905130CA2219}" srcOrd="1" destOrd="0" presId="urn:microsoft.com/office/officeart/2005/8/layout/orgChart1"/>
    <dgm:cxn modelId="{E84EC9A2-23D1-734A-8016-E10BBA7A97D2}" type="presParOf" srcId="{77862273-EF30-4A67-8765-905130CA2219}" destId="{74667144-CF91-47A1-8C5E-24047D1B4111}" srcOrd="0" destOrd="0" presId="urn:microsoft.com/office/officeart/2005/8/layout/orgChart1"/>
    <dgm:cxn modelId="{2B3C9A83-932D-4240-B4D9-2552FCE07009}" type="presParOf" srcId="{74667144-CF91-47A1-8C5E-24047D1B4111}" destId="{F59647C3-97B0-4302-A30A-F9CEE26CAD46}" srcOrd="0" destOrd="0" presId="urn:microsoft.com/office/officeart/2005/8/layout/orgChart1"/>
    <dgm:cxn modelId="{C8F2FBB0-50C8-8147-B242-7B2D57BFCCAB}" type="presParOf" srcId="{74667144-CF91-47A1-8C5E-24047D1B4111}" destId="{0851BC0E-EBF4-4639-8D1B-52DA5B8432E1}" srcOrd="1" destOrd="0" presId="urn:microsoft.com/office/officeart/2005/8/layout/orgChart1"/>
    <dgm:cxn modelId="{BD23A41F-A2A2-1741-A1C3-6F708970EF16}" type="presParOf" srcId="{77862273-EF30-4A67-8765-905130CA2219}" destId="{FDB96B86-BA53-4865-83D5-A51E3BE4BAEC}" srcOrd="1" destOrd="0" presId="urn:microsoft.com/office/officeart/2005/8/layout/orgChart1"/>
    <dgm:cxn modelId="{E84FD705-4693-AD42-96F9-ADF608D341D4}" type="presParOf" srcId="{FDB96B86-BA53-4865-83D5-A51E3BE4BAEC}" destId="{8EDED56D-5D83-4C19-BE84-5E62945242BA}" srcOrd="0" destOrd="0" presId="urn:microsoft.com/office/officeart/2005/8/layout/orgChart1"/>
    <dgm:cxn modelId="{FEDF139B-CD93-8A42-8575-FB8A87818515}" type="presParOf" srcId="{FDB96B86-BA53-4865-83D5-A51E3BE4BAEC}" destId="{93373023-84DD-429A-9790-CE67B9F45804}" srcOrd="1" destOrd="0" presId="urn:microsoft.com/office/officeart/2005/8/layout/orgChart1"/>
    <dgm:cxn modelId="{5A2FE986-857E-8042-8661-CA09A99C7BF0}" type="presParOf" srcId="{93373023-84DD-429A-9790-CE67B9F45804}" destId="{4C74C560-397B-4756-9D1C-916810C22A07}" srcOrd="0" destOrd="0" presId="urn:microsoft.com/office/officeart/2005/8/layout/orgChart1"/>
    <dgm:cxn modelId="{36713E81-9075-9345-8855-7C6548E715D5}" type="presParOf" srcId="{4C74C560-397B-4756-9D1C-916810C22A07}" destId="{F6044380-C6D4-40BA-B257-1B5D631DA77C}" srcOrd="0" destOrd="0" presId="urn:microsoft.com/office/officeart/2005/8/layout/orgChart1"/>
    <dgm:cxn modelId="{F332CB0B-8D86-D74E-B482-88CE9DD35B93}" type="presParOf" srcId="{4C74C560-397B-4756-9D1C-916810C22A07}" destId="{D4A3BE12-0268-487D-A1FF-65A46D46D3F0}" srcOrd="1" destOrd="0" presId="urn:microsoft.com/office/officeart/2005/8/layout/orgChart1"/>
    <dgm:cxn modelId="{393F2331-1357-524A-8D7A-0855B16E5917}" type="presParOf" srcId="{93373023-84DD-429A-9790-CE67B9F45804}" destId="{2A1B5D2A-D24B-4A0F-A0EC-9D87C64B7C53}" srcOrd="1" destOrd="0" presId="urn:microsoft.com/office/officeart/2005/8/layout/orgChart1"/>
    <dgm:cxn modelId="{8271BA84-C96D-5B4D-98C2-D597E5EFFD69}" type="presParOf" srcId="{93373023-84DD-429A-9790-CE67B9F45804}" destId="{1093BD62-3844-4785-B8CF-B4609DCFFB78}" srcOrd="2" destOrd="0" presId="urn:microsoft.com/office/officeart/2005/8/layout/orgChart1"/>
    <dgm:cxn modelId="{E2F43B84-A569-2C43-B301-28D44B89238D}" type="presParOf" srcId="{FDB96B86-BA53-4865-83D5-A51E3BE4BAEC}" destId="{754FC670-EA39-4608-AF2E-CA59921E86A3}" srcOrd="2" destOrd="0" presId="urn:microsoft.com/office/officeart/2005/8/layout/orgChart1"/>
    <dgm:cxn modelId="{43063E0E-420B-F44B-AF14-9D51C6E3B196}" type="presParOf" srcId="{FDB96B86-BA53-4865-83D5-A51E3BE4BAEC}" destId="{6EDD775E-8B29-4F62-858B-77C6E44488D4}" srcOrd="3" destOrd="0" presId="urn:microsoft.com/office/officeart/2005/8/layout/orgChart1"/>
    <dgm:cxn modelId="{A4A802F6-3152-A443-99AA-3865ADED41A7}" type="presParOf" srcId="{6EDD775E-8B29-4F62-858B-77C6E44488D4}" destId="{1DDBEEC9-AC7D-484A-837A-250DDD8D2801}" srcOrd="0" destOrd="0" presId="urn:microsoft.com/office/officeart/2005/8/layout/orgChart1"/>
    <dgm:cxn modelId="{534417C5-635C-4F4E-ACA9-ADC621E07D44}" type="presParOf" srcId="{1DDBEEC9-AC7D-484A-837A-250DDD8D2801}" destId="{6508B479-B262-4998-BE16-43611C9DC7CA}" srcOrd="0" destOrd="0" presId="urn:microsoft.com/office/officeart/2005/8/layout/orgChart1"/>
    <dgm:cxn modelId="{05D8AFE3-1CE1-1044-B44D-857122AFD770}" type="presParOf" srcId="{1DDBEEC9-AC7D-484A-837A-250DDD8D2801}" destId="{52D9F959-7735-4FFB-A33E-ECEC5705E435}" srcOrd="1" destOrd="0" presId="urn:microsoft.com/office/officeart/2005/8/layout/orgChart1"/>
    <dgm:cxn modelId="{5BA2C70D-30DF-1044-B19B-8A68961D5CB0}" type="presParOf" srcId="{6EDD775E-8B29-4F62-858B-77C6E44488D4}" destId="{F8F024E8-18A3-4A8C-86BC-710CFEB99F56}" srcOrd="1" destOrd="0" presId="urn:microsoft.com/office/officeart/2005/8/layout/orgChart1"/>
    <dgm:cxn modelId="{91F569A1-C3AE-5B42-A8F2-75E568E673F5}" type="presParOf" srcId="{6EDD775E-8B29-4F62-858B-77C6E44488D4}" destId="{B802291A-D27B-4C38-8651-A4E84384BCC9}" srcOrd="2" destOrd="0" presId="urn:microsoft.com/office/officeart/2005/8/layout/orgChart1"/>
    <dgm:cxn modelId="{4EE7C79E-A8E6-B74B-9693-1B18197B847B}" type="presParOf" srcId="{77862273-EF30-4A67-8765-905130CA2219}" destId="{097CF7FB-93EE-4137-BA71-7296927C7117}" srcOrd="2" destOrd="0" presId="urn:microsoft.com/office/officeart/2005/8/layout/orgChart1"/>
    <dgm:cxn modelId="{50CEEF86-4738-524E-A4DB-2F768FD008DA}" type="presParOf" srcId="{70239308-4057-4FFC-A9A8-963D9B757085}" destId="{FF14F6F0-E1B7-491F-B49E-844A2783F43B}" srcOrd="2" destOrd="0" presId="urn:microsoft.com/office/officeart/2005/8/layout/orgChart1"/>
    <dgm:cxn modelId="{2ABB9EB7-6F41-A244-B544-AF815A2D6C63}" type="presParOf" srcId="{70239308-4057-4FFC-A9A8-963D9B757085}" destId="{13A93495-9832-4B80-A8EF-1A5C39663E49}" srcOrd="3" destOrd="0" presId="urn:microsoft.com/office/officeart/2005/8/layout/orgChart1"/>
    <dgm:cxn modelId="{8D862F4D-07A4-E147-93F8-7E0A0D58B052}" type="presParOf" srcId="{13A93495-9832-4B80-A8EF-1A5C39663E49}" destId="{8FA01FB2-B8F5-4C61-891C-047383AB08AF}" srcOrd="0" destOrd="0" presId="urn:microsoft.com/office/officeart/2005/8/layout/orgChart1"/>
    <dgm:cxn modelId="{A75C645F-67A4-5248-BF59-C69062AD29E0}" type="presParOf" srcId="{8FA01FB2-B8F5-4C61-891C-047383AB08AF}" destId="{25781418-2984-42D1-8DC7-6C62C16A844F}" srcOrd="0" destOrd="0" presId="urn:microsoft.com/office/officeart/2005/8/layout/orgChart1"/>
    <dgm:cxn modelId="{81DE4543-7B69-D94D-8663-8714395B6640}" type="presParOf" srcId="{8FA01FB2-B8F5-4C61-891C-047383AB08AF}" destId="{311B60A9-56DC-4AE0-982E-78DF51DA48B5}" srcOrd="1" destOrd="0" presId="urn:microsoft.com/office/officeart/2005/8/layout/orgChart1"/>
    <dgm:cxn modelId="{DE57806E-FC53-564B-B393-AF0D474BF447}" type="presParOf" srcId="{13A93495-9832-4B80-A8EF-1A5C39663E49}" destId="{A34E29D9-A8FC-4A0A-AE70-05A1B45E0D15}" srcOrd="1" destOrd="0" presId="urn:microsoft.com/office/officeart/2005/8/layout/orgChart1"/>
    <dgm:cxn modelId="{8E502021-688F-2F47-BB39-CA52D960FF8E}" type="presParOf" srcId="{A34E29D9-A8FC-4A0A-AE70-05A1B45E0D15}" destId="{C1CC0869-EE06-4E92-933A-1D0AEA936001}" srcOrd="0" destOrd="0" presId="urn:microsoft.com/office/officeart/2005/8/layout/orgChart1"/>
    <dgm:cxn modelId="{16B8C73A-1151-6F44-9DA2-41A7529860CD}" type="presParOf" srcId="{A34E29D9-A8FC-4A0A-AE70-05A1B45E0D15}" destId="{0CA7725A-D062-4E84-B7B2-E75003CA47DD}" srcOrd="1" destOrd="0" presId="urn:microsoft.com/office/officeart/2005/8/layout/orgChart1"/>
    <dgm:cxn modelId="{A9A1E621-FED9-9945-8918-42402D72EE04}" type="presParOf" srcId="{0CA7725A-D062-4E84-B7B2-E75003CA47DD}" destId="{F7785A93-EC9A-4686-A931-324B2FB94756}" srcOrd="0" destOrd="0" presId="urn:microsoft.com/office/officeart/2005/8/layout/orgChart1"/>
    <dgm:cxn modelId="{DA04AF90-7B96-0044-A4EF-0527B612E5E5}" type="presParOf" srcId="{F7785A93-EC9A-4686-A931-324B2FB94756}" destId="{D7497326-75C3-4F64-B34A-D923A52DFCE1}" srcOrd="0" destOrd="0" presId="urn:microsoft.com/office/officeart/2005/8/layout/orgChart1"/>
    <dgm:cxn modelId="{ED9E52A0-FC16-3E43-9FC1-A2E31A77C88D}" type="presParOf" srcId="{F7785A93-EC9A-4686-A931-324B2FB94756}" destId="{92E37F47-79A7-47D8-B39F-30CF7ADE4EF4}" srcOrd="1" destOrd="0" presId="urn:microsoft.com/office/officeart/2005/8/layout/orgChart1"/>
    <dgm:cxn modelId="{3BA60390-6376-0D49-B593-1F06BC684B2A}" type="presParOf" srcId="{0CA7725A-D062-4E84-B7B2-E75003CA47DD}" destId="{092D47AD-3154-4128-B7F0-118D592EC278}" srcOrd="1" destOrd="0" presId="urn:microsoft.com/office/officeart/2005/8/layout/orgChart1"/>
    <dgm:cxn modelId="{E9A2EF1E-40FC-9B4A-908B-08A81CBEDC6A}" type="presParOf" srcId="{0CA7725A-D062-4E84-B7B2-E75003CA47DD}" destId="{763787DE-57BE-4A75-8FAC-3B2BB662869F}" srcOrd="2" destOrd="0" presId="urn:microsoft.com/office/officeart/2005/8/layout/orgChart1"/>
    <dgm:cxn modelId="{D8BA21DF-7F11-C247-ACD8-CC163294054B}" type="presParOf" srcId="{A34E29D9-A8FC-4A0A-AE70-05A1B45E0D15}" destId="{8ECFA237-B29E-4A0E-9679-C52F8BD7645C}" srcOrd="2" destOrd="0" presId="urn:microsoft.com/office/officeart/2005/8/layout/orgChart1"/>
    <dgm:cxn modelId="{A0E0F94B-8C64-EF4F-8484-A4F9BC471072}" type="presParOf" srcId="{A34E29D9-A8FC-4A0A-AE70-05A1B45E0D15}" destId="{24494EA4-9AE5-43E8-9413-497E44984031}" srcOrd="3" destOrd="0" presId="urn:microsoft.com/office/officeart/2005/8/layout/orgChart1"/>
    <dgm:cxn modelId="{826FADA8-FFA1-1246-BF5F-E7322EB36927}" type="presParOf" srcId="{24494EA4-9AE5-43E8-9413-497E44984031}" destId="{C25EB0AA-E0C2-4CEF-AF10-12D46D989BE5}" srcOrd="0" destOrd="0" presId="urn:microsoft.com/office/officeart/2005/8/layout/orgChart1"/>
    <dgm:cxn modelId="{E7F5EA28-0C22-A147-A10A-43609DD251D2}" type="presParOf" srcId="{C25EB0AA-E0C2-4CEF-AF10-12D46D989BE5}" destId="{3C58B1EF-4E41-4102-A2A7-4D28FA630DBF}" srcOrd="0" destOrd="0" presId="urn:microsoft.com/office/officeart/2005/8/layout/orgChart1"/>
    <dgm:cxn modelId="{59316831-74F8-EE4E-8CB0-E142946A5E52}" type="presParOf" srcId="{C25EB0AA-E0C2-4CEF-AF10-12D46D989BE5}" destId="{D832F0AF-D062-44C4-8D1C-1F45B3C1FEF0}" srcOrd="1" destOrd="0" presId="urn:microsoft.com/office/officeart/2005/8/layout/orgChart1"/>
    <dgm:cxn modelId="{A50C02B7-9B6E-F047-8B5F-885203E4040C}" type="presParOf" srcId="{24494EA4-9AE5-43E8-9413-497E44984031}" destId="{87B9E771-9EAE-4313-B1E8-340B1533E3D4}" srcOrd="1" destOrd="0" presId="urn:microsoft.com/office/officeart/2005/8/layout/orgChart1"/>
    <dgm:cxn modelId="{35A9C9FB-1E24-0343-93E6-FF38FB144245}" type="presParOf" srcId="{24494EA4-9AE5-43E8-9413-497E44984031}" destId="{A67C32FB-49E2-47EC-BEAA-D01FE5225289}" srcOrd="2" destOrd="0" presId="urn:microsoft.com/office/officeart/2005/8/layout/orgChart1"/>
    <dgm:cxn modelId="{E51CC848-5F92-B741-99C4-752F2C359785}" type="presParOf" srcId="{13A93495-9832-4B80-A8EF-1A5C39663E49}" destId="{79F47CC2-AEBF-4279-B024-A91B108B37E3}" srcOrd="2" destOrd="0" presId="urn:microsoft.com/office/officeart/2005/8/layout/orgChart1"/>
    <dgm:cxn modelId="{D5B394FA-C7A4-0445-8D7F-F499285199A9}" type="presParOf" srcId="{70239308-4057-4FFC-A9A8-963D9B757085}" destId="{38FB78B8-FC11-4EA2-9E85-D169167E9A98}" srcOrd="4" destOrd="0" presId="urn:microsoft.com/office/officeart/2005/8/layout/orgChart1"/>
    <dgm:cxn modelId="{12F26439-0B68-7449-97BA-C6F4D451A4FF}" type="presParOf" srcId="{70239308-4057-4FFC-A9A8-963D9B757085}" destId="{B134D884-7D15-41AB-8FDD-9CF06FC35301}" srcOrd="5" destOrd="0" presId="urn:microsoft.com/office/officeart/2005/8/layout/orgChart1"/>
    <dgm:cxn modelId="{27023359-5023-A94E-9FF1-5B631ABA6AF7}" type="presParOf" srcId="{B134D884-7D15-41AB-8FDD-9CF06FC35301}" destId="{79EC2798-0374-4B3B-A2AA-572C21A4C5E5}" srcOrd="0" destOrd="0" presId="urn:microsoft.com/office/officeart/2005/8/layout/orgChart1"/>
    <dgm:cxn modelId="{E3711312-4393-5A43-AFCD-A34CB88E1B3A}" type="presParOf" srcId="{79EC2798-0374-4B3B-A2AA-572C21A4C5E5}" destId="{1045414D-F189-4017-A889-13CCA0A1CFDF}" srcOrd="0" destOrd="0" presId="urn:microsoft.com/office/officeart/2005/8/layout/orgChart1"/>
    <dgm:cxn modelId="{A3983AD7-2BCE-5549-8A71-53781266E362}" type="presParOf" srcId="{79EC2798-0374-4B3B-A2AA-572C21A4C5E5}" destId="{AA5AEDF8-99A7-4451-AA82-DBDBCC0126C0}" srcOrd="1" destOrd="0" presId="urn:microsoft.com/office/officeart/2005/8/layout/orgChart1"/>
    <dgm:cxn modelId="{4F7357AD-D507-EC4B-B7A5-386E3B0F0DEB}" type="presParOf" srcId="{B134D884-7D15-41AB-8FDD-9CF06FC35301}" destId="{17D207E5-2679-4988-BA4B-5ED64C601CF8}" srcOrd="1" destOrd="0" presId="urn:microsoft.com/office/officeart/2005/8/layout/orgChart1"/>
    <dgm:cxn modelId="{73445E06-A6F8-964E-A108-9682F043276C}" type="presParOf" srcId="{17D207E5-2679-4988-BA4B-5ED64C601CF8}" destId="{423D7FCB-1F24-404F-A59E-BEE585AB24F8}" srcOrd="0" destOrd="0" presId="urn:microsoft.com/office/officeart/2005/8/layout/orgChart1"/>
    <dgm:cxn modelId="{CD861B04-B08E-1F4A-9CFF-B81F5E371677}" type="presParOf" srcId="{17D207E5-2679-4988-BA4B-5ED64C601CF8}" destId="{7DC14064-A72C-462C-8AF3-9E2CDCE4819E}" srcOrd="1" destOrd="0" presId="urn:microsoft.com/office/officeart/2005/8/layout/orgChart1"/>
    <dgm:cxn modelId="{F32605FC-3A44-7E40-A765-8D5C3303C1A7}" type="presParOf" srcId="{7DC14064-A72C-462C-8AF3-9E2CDCE4819E}" destId="{0CCCA9E7-C655-46C7-B899-332A19B4944C}" srcOrd="0" destOrd="0" presId="urn:microsoft.com/office/officeart/2005/8/layout/orgChart1"/>
    <dgm:cxn modelId="{84B91C5E-58E3-094C-B8C0-3182EFCFA9CE}" type="presParOf" srcId="{0CCCA9E7-C655-46C7-B899-332A19B4944C}" destId="{B791F708-D4C0-4F4B-9268-C1EB4322F46E}" srcOrd="0" destOrd="0" presId="urn:microsoft.com/office/officeart/2005/8/layout/orgChart1"/>
    <dgm:cxn modelId="{83891DB9-4209-9540-BD78-D2B3436605B0}" type="presParOf" srcId="{0CCCA9E7-C655-46C7-B899-332A19B4944C}" destId="{873EC43A-48FA-4A81-B025-2A46EA232311}" srcOrd="1" destOrd="0" presId="urn:microsoft.com/office/officeart/2005/8/layout/orgChart1"/>
    <dgm:cxn modelId="{8B6D5FEC-98B7-7047-BEF3-85A3BA50B732}" type="presParOf" srcId="{7DC14064-A72C-462C-8AF3-9E2CDCE4819E}" destId="{CB3ED31B-186D-4531-8C2D-5CAE8A8D719F}" srcOrd="1" destOrd="0" presId="urn:microsoft.com/office/officeart/2005/8/layout/orgChart1"/>
    <dgm:cxn modelId="{0039053A-ADEA-DE45-B389-7A6F9D4E471D}" type="presParOf" srcId="{7DC14064-A72C-462C-8AF3-9E2CDCE4819E}" destId="{80B3BB85-5335-446D-AB29-C5A109AC820E}" srcOrd="2" destOrd="0" presId="urn:microsoft.com/office/officeart/2005/8/layout/orgChart1"/>
    <dgm:cxn modelId="{795220AA-7D2D-874E-B4BB-87EED4DF6354}" type="presParOf" srcId="{17D207E5-2679-4988-BA4B-5ED64C601CF8}" destId="{73A25D16-2F1E-47CC-80C4-932F0C11421C}" srcOrd="2" destOrd="0" presId="urn:microsoft.com/office/officeart/2005/8/layout/orgChart1"/>
    <dgm:cxn modelId="{07D710D8-7C95-504E-ACA8-844330BC2D5D}" type="presParOf" srcId="{17D207E5-2679-4988-BA4B-5ED64C601CF8}" destId="{FF8C52A8-A1B5-467E-BF99-31A10F7EA56C}" srcOrd="3" destOrd="0" presId="urn:microsoft.com/office/officeart/2005/8/layout/orgChart1"/>
    <dgm:cxn modelId="{34B6EA06-CE48-F341-BFCF-1CB7574AA2FF}" type="presParOf" srcId="{FF8C52A8-A1B5-467E-BF99-31A10F7EA56C}" destId="{33248593-878C-4FF7-8194-52DB0EF9162B}" srcOrd="0" destOrd="0" presId="urn:microsoft.com/office/officeart/2005/8/layout/orgChart1"/>
    <dgm:cxn modelId="{67B70FEA-10D2-994A-AB00-6A68FDAC5FD8}" type="presParOf" srcId="{33248593-878C-4FF7-8194-52DB0EF9162B}" destId="{7987F8C0-C520-4773-95DE-C872BE9D4879}" srcOrd="0" destOrd="0" presId="urn:microsoft.com/office/officeart/2005/8/layout/orgChart1"/>
    <dgm:cxn modelId="{A73EC06B-AD92-9B4F-BDB8-AA85D5AE363C}" type="presParOf" srcId="{33248593-878C-4FF7-8194-52DB0EF9162B}" destId="{04E7BE54-9A3F-4C71-896F-6129577281AF}" srcOrd="1" destOrd="0" presId="urn:microsoft.com/office/officeart/2005/8/layout/orgChart1"/>
    <dgm:cxn modelId="{0E5E48A0-512C-B443-89C2-C7D7F2E01A3A}" type="presParOf" srcId="{FF8C52A8-A1B5-467E-BF99-31A10F7EA56C}" destId="{B74B857D-0A84-40A8-AD6B-7F9083531E45}" srcOrd="1" destOrd="0" presId="urn:microsoft.com/office/officeart/2005/8/layout/orgChart1"/>
    <dgm:cxn modelId="{AB668975-0A46-FA45-A5CA-A2A46AD6EC6B}" type="presParOf" srcId="{FF8C52A8-A1B5-467E-BF99-31A10F7EA56C}" destId="{9A6A9324-28DE-46A5-9950-B3FA60079CC9}" srcOrd="2" destOrd="0" presId="urn:microsoft.com/office/officeart/2005/8/layout/orgChart1"/>
    <dgm:cxn modelId="{BA44CB8A-2EC5-EF48-8A84-9029FC811380}" type="presParOf" srcId="{17D207E5-2679-4988-BA4B-5ED64C601CF8}" destId="{15453EF0-B5E7-4431-8857-CFF104197C4A}" srcOrd="4" destOrd="0" presId="urn:microsoft.com/office/officeart/2005/8/layout/orgChart1"/>
    <dgm:cxn modelId="{5E7B2E3D-BE6C-7347-A8A3-43CDFAAB3DE8}" type="presParOf" srcId="{17D207E5-2679-4988-BA4B-5ED64C601CF8}" destId="{CAB59585-223F-456C-8631-3AD2FC92C86C}" srcOrd="5" destOrd="0" presId="urn:microsoft.com/office/officeart/2005/8/layout/orgChart1"/>
    <dgm:cxn modelId="{E1EA4B35-7601-DC49-8B1B-E6031CFEF374}" type="presParOf" srcId="{CAB59585-223F-456C-8631-3AD2FC92C86C}" destId="{BC0F19D0-7DF4-4A7D-92F2-5265E0180F62}" srcOrd="0" destOrd="0" presId="urn:microsoft.com/office/officeart/2005/8/layout/orgChart1"/>
    <dgm:cxn modelId="{664B940F-BC69-9E49-8F14-8F6E39ED275B}" type="presParOf" srcId="{BC0F19D0-7DF4-4A7D-92F2-5265E0180F62}" destId="{74663366-B362-4979-A17B-9EF6BD81C61E}" srcOrd="0" destOrd="0" presId="urn:microsoft.com/office/officeart/2005/8/layout/orgChart1"/>
    <dgm:cxn modelId="{0E8AE300-F301-814C-94AD-C2081FC46DB0}" type="presParOf" srcId="{BC0F19D0-7DF4-4A7D-92F2-5265E0180F62}" destId="{13F4B5BE-BBC6-4C5F-AF96-6D9AB9ABAF3E}" srcOrd="1" destOrd="0" presId="urn:microsoft.com/office/officeart/2005/8/layout/orgChart1"/>
    <dgm:cxn modelId="{FD17E36A-BCC0-0843-8601-C69B36EBB614}" type="presParOf" srcId="{CAB59585-223F-456C-8631-3AD2FC92C86C}" destId="{42BC4D6D-0ED3-4D5E-9797-9A12A2209F28}" srcOrd="1" destOrd="0" presId="urn:microsoft.com/office/officeart/2005/8/layout/orgChart1"/>
    <dgm:cxn modelId="{374EFE35-044C-894B-A3F6-73CC96348E86}" type="presParOf" srcId="{CAB59585-223F-456C-8631-3AD2FC92C86C}" destId="{CD001B75-2CC8-49B2-B4F7-2DA708957742}" srcOrd="2" destOrd="0" presId="urn:microsoft.com/office/officeart/2005/8/layout/orgChart1"/>
    <dgm:cxn modelId="{343EB080-668C-014F-9329-9A6C25C61FDE}" type="presParOf" srcId="{B134D884-7D15-41AB-8FDD-9CF06FC35301}" destId="{57FF3F0E-315E-4EF0-8D8D-93D01E7E067C}" srcOrd="2" destOrd="0" presId="urn:microsoft.com/office/officeart/2005/8/layout/orgChart1"/>
    <dgm:cxn modelId="{08549A3C-92E8-2C49-9265-50C7E2FD465C}" type="presParOf" srcId="{A58577CD-7771-46A0-80BA-36CE3957B272}" destId="{8F57427C-A140-4810-8AF8-38F2F5CEA71D}" srcOrd="2" destOrd="0" presId="urn:microsoft.com/office/officeart/2005/8/layout/orgChart1"/>
    <dgm:cxn modelId="{8C0C9A12-1C3C-5C4A-82F2-56FAD31BE7FD}" type="presParOf" srcId="{9A53AEAB-A9D3-4075-909B-61C804257C9D}" destId="{19376A6E-452A-4C2A-B3F0-AFAFC06D6069}" srcOrd="2" destOrd="0" presId="urn:microsoft.com/office/officeart/2005/8/layout/orgChart1"/>
    <dgm:cxn modelId="{02782EE5-715F-824A-93F0-2FD9485FD592}" type="presParOf" srcId="{9A53AEAB-A9D3-4075-909B-61C804257C9D}" destId="{CD50CAEC-46EE-47EC-86E0-A6E70BA1FA16}" srcOrd="3" destOrd="0" presId="urn:microsoft.com/office/officeart/2005/8/layout/orgChart1"/>
    <dgm:cxn modelId="{42C8FBCA-634C-6848-873D-4C42FDC14E49}" type="presParOf" srcId="{CD50CAEC-46EE-47EC-86E0-A6E70BA1FA16}" destId="{3BE8AD85-CB82-4784-AB1E-7ADFF88799EC}" srcOrd="0" destOrd="0" presId="urn:microsoft.com/office/officeart/2005/8/layout/orgChart1"/>
    <dgm:cxn modelId="{D038E929-E7EA-3C46-979E-70EDCE48B91B}" type="presParOf" srcId="{3BE8AD85-CB82-4784-AB1E-7ADFF88799EC}" destId="{D460AF07-B8AF-485E-BD7F-EA9E863F35D5}" srcOrd="0" destOrd="0" presId="urn:microsoft.com/office/officeart/2005/8/layout/orgChart1"/>
    <dgm:cxn modelId="{B7A4CCD4-FB9E-1F4F-9558-B7F94B73320B}" type="presParOf" srcId="{3BE8AD85-CB82-4784-AB1E-7ADFF88799EC}" destId="{6550D179-EF57-412F-B09B-6989342AF6F8}" srcOrd="1" destOrd="0" presId="urn:microsoft.com/office/officeart/2005/8/layout/orgChart1"/>
    <dgm:cxn modelId="{38AD0AD4-C403-6C4C-946D-9FC1C527DF3C}" type="presParOf" srcId="{CD50CAEC-46EE-47EC-86E0-A6E70BA1FA16}" destId="{5E9EDB62-3E94-47A6-B390-CEBCF09D9C52}" srcOrd="1" destOrd="0" presId="urn:microsoft.com/office/officeart/2005/8/layout/orgChart1"/>
    <dgm:cxn modelId="{90526A27-596D-E24F-8F50-23E3BE104473}" type="presParOf" srcId="{5E9EDB62-3E94-47A6-B390-CEBCF09D9C52}" destId="{5C499425-4538-4574-8551-AE69843FE15C}" srcOrd="0" destOrd="0" presId="urn:microsoft.com/office/officeart/2005/8/layout/orgChart1"/>
    <dgm:cxn modelId="{517F6B17-B9AA-7D46-AFF3-0CE9842FC5E2}" type="presParOf" srcId="{5E9EDB62-3E94-47A6-B390-CEBCF09D9C52}" destId="{3741D467-95FD-4C44-B0B8-03BC3FE08055}" srcOrd="1" destOrd="0" presId="urn:microsoft.com/office/officeart/2005/8/layout/orgChart1"/>
    <dgm:cxn modelId="{2418F8B0-0531-5142-9C5D-8DBA35FB7B58}" type="presParOf" srcId="{3741D467-95FD-4C44-B0B8-03BC3FE08055}" destId="{13139EF0-CF77-4372-8BBF-D62D41FDD312}" srcOrd="0" destOrd="0" presId="urn:microsoft.com/office/officeart/2005/8/layout/orgChart1"/>
    <dgm:cxn modelId="{BD164298-3484-5149-9F8B-D96D038AB6A1}" type="presParOf" srcId="{13139EF0-CF77-4372-8BBF-D62D41FDD312}" destId="{32903337-2BFB-4580-8102-48A91185B539}" srcOrd="0" destOrd="0" presId="urn:microsoft.com/office/officeart/2005/8/layout/orgChart1"/>
    <dgm:cxn modelId="{2194D24E-367B-E64F-8322-8E599D204E44}" type="presParOf" srcId="{13139EF0-CF77-4372-8BBF-D62D41FDD312}" destId="{BE21C1DC-57AA-4FA2-8C8F-0DCA70F078D9}" srcOrd="1" destOrd="0" presId="urn:microsoft.com/office/officeart/2005/8/layout/orgChart1"/>
    <dgm:cxn modelId="{6A6E3317-7CE5-4547-81B3-F7081E430493}" type="presParOf" srcId="{3741D467-95FD-4C44-B0B8-03BC3FE08055}" destId="{1FA27CFB-CC58-469B-9125-4D3F87F3182D}" srcOrd="1" destOrd="0" presId="urn:microsoft.com/office/officeart/2005/8/layout/orgChart1"/>
    <dgm:cxn modelId="{735843F0-FADF-5547-B23E-2005CECB692F}" type="presParOf" srcId="{3741D467-95FD-4C44-B0B8-03BC3FE08055}" destId="{952633EF-A2BC-425A-93C5-283965F986B7}" srcOrd="2" destOrd="0" presId="urn:microsoft.com/office/officeart/2005/8/layout/orgChart1"/>
    <dgm:cxn modelId="{A017FFE2-5A56-E046-8A2B-EE3509ABBF86}" type="presParOf" srcId="{CD50CAEC-46EE-47EC-86E0-A6E70BA1FA16}" destId="{5C27B8A7-9BF7-4359-B586-7F08575B7E34}" srcOrd="2" destOrd="0" presId="urn:microsoft.com/office/officeart/2005/8/layout/orgChart1"/>
    <dgm:cxn modelId="{D111BED5-9575-2E44-85CC-6E9693A6ACFE}" type="presParOf" srcId="{9A53AEAB-A9D3-4075-909B-61C804257C9D}" destId="{80E9A071-E954-4336-974D-3BF5DF71C35F}" srcOrd="4" destOrd="0" presId="urn:microsoft.com/office/officeart/2005/8/layout/orgChart1"/>
    <dgm:cxn modelId="{40626F6D-2135-D441-A5C1-C28885EC1B56}" type="presParOf" srcId="{9A53AEAB-A9D3-4075-909B-61C804257C9D}" destId="{93C5D058-472D-4391-A375-6C0CC850863A}" srcOrd="5" destOrd="0" presId="urn:microsoft.com/office/officeart/2005/8/layout/orgChart1"/>
    <dgm:cxn modelId="{01580641-D5F1-4F46-B31A-3D9177040727}" type="presParOf" srcId="{93C5D058-472D-4391-A375-6C0CC850863A}" destId="{7AC91D09-0C19-47AA-8AF7-EF53CD8B5F4E}" srcOrd="0" destOrd="0" presId="urn:microsoft.com/office/officeart/2005/8/layout/orgChart1"/>
    <dgm:cxn modelId="{98DDDC29-6A43-8449-BD77-033321F85AEE}" type="presParOf" srcId="{7AC91D09-0C19-47AA-8AF7-EF53CD8B5F4E}" destId="{8FBB9F04-965E-4334-B006-34C91894B378}" srcOrd="0" destOrd="0" presId="urn:microsoft.com/office/officeart/2005/8/layout/orgChart1"/>
    <dgm:cxn modelId="{46E0CA49-95E9-2246-B52F-36DAC0FCDC88}" type="presParOf" srcId="{7AC91D09-0C19-47AA-8AF7-EF53CD8B5F4E}" destId="{7E3B47CC-F21A-47CC-83BE-F16FA7C6BDC8}" srcOrd="1" destOrd="0" presId="urn:microsoft.com/office/officeart/2005/8/layout/orgChart1"/>
    <dgm:cxn modelId="{E094F79C-BEF2-D640-AE9F-F720A6148FFA}" type="presParOf" srcId="{93C5D058-472D-4391-A375-6C0CC850863A}" destId="{3AF75D49-F1DD-4098-A756-AE1CA99FEE2B}" srcOrd="1" destOrd="0" presId="urn:microsoft.com/office/officeart/2005/8/layout/orgChart1"/>
    <dgm:cxn modelId="{6817AAB4-68EE-5942-B2C9-5A79F1298FA5}" type="presParOf" srcId="{3AF75D49-F1DD-4098-A756-AE1CA99FEE2B}" destId="{0C1DFF54-2B2E-47E2-9904-5A4F12E5F908}" srcOrd="0" destOrd="0" presId="urn:microsoft.com/office/officeart/2005/8/layout/orgChart1"/>
    <dgm:cxn modelId="{3AA5C7B2-4848-0E41-A0FC-DD3F6833D78C}" type="presParOf" srcId="{3AF75D49-F1DD-4098-A756-AE1CA99FEE2B}" destId="{F9334CF6-90FD-4924-BB9D-FC818A19DD98}" srcOrd="1" destOrd="0" presId="urn:microsoft.com/office/officeart/2005/8/layout/orgChart1"/>
    <dgm:cxn modelId="{DC1628C3-2B48-3E49-8E20-C707D09B8DE5}" type="presParOf" srcId="{F9334CF6-90FD-4924-BB9D-FC818A19DD98}" destId="{37170A25-A562-4369-8E1C-FDE549E17B20}" srcOrd="0" destOrd="0" presId="urn:microsoft.com/office/officeart/2005/8/layout/orgChart1"/>
    <dgm:cxn modelId="{B1008D20-CF8E-A540-AEC5-BAB7F61AE07F}" type="presParOf" srcId="{37170A25-A562-4369-8E1C-FDE549E17B20}" destId="{DA51F9BF-3C54-438A-AEAB-829FB2D7659D}" srcOrd="0" destOrd="0" presId="urn:microsoft.com/office/officeart/2005/8/layout/orgChart1"/>
    <dgm:cxn modelId="{55DE9F66-91D4-8C41-AFC0-C7253471A448}" type="presParOf" srcId="{37170A25-A562-4369-8E1C-FDE549E17B20}" destId="{AE0A5CE1-A967-45F4-BFED-578D718273CE}" srcOrd="1" destOrd="0" presId="urn:microsoft.com/office/officeart/2005/8/layout/orgChart1"/>
    <dgm:cxn modelId="{FD629ABC-D969-AF4A-909C-6A7731D520C6}" type="presParOf" srcId="{F9334CF6-90FD-4924-BB9D-FC818A19DD98}" destId="{286AFF6E-9299-479D-8CF0-754364EBBAA5}" srcOrd="1" destOrd="0" presId="urn:microsoft.com/office/officeart/2005/8/layout/orgChart1"/>
    <dgm:cxn modelId="{0E47E4A6-76B8-C546-A7A5-A9C1FC2EB787}" type="presParOf" srcId="{286AFF6E-9299-479D-8CF0-754364EBBAA5}" destId="{2D66502E-29A3-411E-A95B-01DF5F50F857}" srcOrd="0" destOrd="0" presId="urn:microsoft.com/office/officeart/2005/8/layout/orgChart1"/>
    <dgm:cxn modelId="{3DAA87B3-0E65-AB46-B69F-D357F9A416AC}" type="presParOf" srcId="{286AFF6E-9299-479D-8CF0-754364EBBAA5}" destId="{C38C9333-34A7-4CA2-B4CF-39D656A2B8A5}" srcOrd="1" destOrd="0" presId="urn:microsoft.com/office/officeart/2005/8/layout/orgChart1"/>
    <dgm:cxn modelId="{B3BE5FC0-8E92-4242-808E-4075A57D91C4}" type="presParOf" srcId="{C38C9333-34A7-4CA2-B4CF-39D656A2B8A5}" destId="{690D40C8-DCE7-4231-B8F9-FFC28EE4BFAA}" srcOrd="0" destOrd="0" presId="urn:microsoft.com/office/officeart/2005/8/layout/orgChart1"/>
    <dgm:cxn modelId="{49C2D1AB-D1E3-5C46-8B8E-2EA85DBDE2E0}" type="presParOf" srcId="{690D40C8-DCE7-4231-B8F9-FFC28EE4BFAA}" destId="{BD2379E7-C613-46CE-B9F7-37B97DD6B536}" srcOrd="0" destOrd="0" presId="urn:microsoft.com/office/officeart/2005/8/layout/orgChart1"/>
    <dgm:cxn modelId="{F7745C2D-D08B-0745-A5DF-035C1FDEDADF}" type="presParOf" srcId="{690D40C8-DCE7-4231-B8F9-FFC28EE4BFAA}" destId="{A5D6E965-3885-4CFA-8BBB-75E30243A7ED}" srcOrd="1" destOrd="0" presId="urn:microsoft.com/office/officeart/2005/8/layout/orgChart1"/>
    <dgm:cxn modelId="{8A3D1B24-61B6-814E-A804-9826A5F8D12A}" type="presParOf" srcId="{C38C9333-34A7-4CA2-B4CF-39D656A2B8A5}" destId="{8B6DA878-1431-4E01-BA17-59956EFC9FB2}" srcOrd="1" destOrd="0" presId="urn:microsoft.com/office/officeart/2005/8/layout/orgChart1"/>
    <dgm:cxn modelId="{FD479B5F-0769-E941-9E6A-2EB2203781D6}" type="presParOf" srcId="{C38C9333-34A7-4CA2-B4CF-39D656A2B8A5}" destId="{A22CE30F-237A-461A-B055-BCCA78CAC4AF}" srcOrd="2" destOrd="0" presId="urn:microsoft.com/office/officeart/2005/8/layout/orgChart1"/>
    <dgm:cxn modelId="{4F2F9D8C-024A-B64E-A4BC-7EB1F3BD5FB6}" type="presParOf" srcId="{286AFF6E-9299-479D-8CF0-754364EBBAA5}" destId="{C5D11254-244B-4DC7-871B-2D1BAC1DDC7E}" srcOrd="2" destOrd="0" presId="urn:microsoft.com/office/officeart/2005/8/layout/orgChart1"/>
    <dgm:cxn modelId="{4E38E86C-3CD9-304F-906C-274A3E97955E}" type="presParOf" srcId="{286AFF6E-9299-479D-8CF0-754364EBBAA5}" destId="{0A22DB80-75E4-43BF-B757-714A046D237A}" srcOrd="3" destOrd="0" presId="urn:microsoft.com/office/officeart/2005/8/layout/orgChart1"/>
    <dgm:cxn modelId="{444E05D9-FFC1-1F4D-A9B4-D0B4885383F3}" type="presParOf" srcId="{0A22DB80-75E4-43BF-B757-714A046D237A}" destId="{201D54DC-33CC-4615-B61E-B83D1CEF7250}" srcOrd="0" destOrd="0" presId="urn:microsoft.com/office/officeart/2005/8/layout/orgChart1"/>
    <dgm:cxn modelId="{CA28B4A2-2D8D-104D-9F1B-8F6C72CE6055}" type="presParOf" srcId="{201D54DC-33CC-4615-B61E-B83D1CEF7250}" destId="{DF184F6D-FA5D-4066-8537-33A233FF4279}" srcOrd="0" destOrd="0" presId="urn:microsoft.com/office/officeart/2005/8/layout/orgChart1"/>
    <dgm:cxn modelId="{093E9E50-89CA-C249-BB32-813B34A88651}" type="presParOf" srcId="{201D54DC-33CC-4615-B61E-B83D1CEF7250}" destId="{336515D0-1344-48A7-BE7B-DC4CC1DF25EB}" srcOrd="1" destOrd="0" presId="urn:microsoft.com/office/officeart/2005/8/layout/orgChart1"/>
    <dgm:cxn modelId="{F6E49B18-8192-9044-939F-A0093F34471E}" type="presParOf" srcId="{0A22DB80-75E4-43BF-B757-714A046D237A}" destId="{0764E1D3-2292-431A-87DE-D9D328B350FC}" srcOrd="1" destOrd="0" presId="urn:microsoft.com/office/officeart/2005/8/layout/orgChart1"/>
    <dgm:cxn modelId="{0C91B982-0C93-4741-84C4-57AFFA5D57AB}" type="presParOf" srcId="{0A22DB80-75E4-43BF-B757-714A046D237A}" destId="{89EE4BE6-CA1C-404E-9D15-45F8D1BE7EF5}" srcOrd="2" destOrd="0" presId="urn:microsoft.com/office/officeart/2005/8/layout/orgChart1"/>
    <dgm:cxn modelId="{1503D7C1-399E-6348-860F-55672544AC45}" type="presParOf" srcId="{286AFF6E-9299-479D-8CF0-754364EBBAA5}" destId="{BB50D42C-5549-4A36-AC3D-E0C4D2F3092E}" srcOrd="4" destOrd="0" presId="urn:microsoft.com/office/officeart/2005/8/layout/orgChart1"/>
    <dgm:cxn modelId="{631C3DF4-B76E-F14A-81D5-8C514B134904}" type="presParOf" srcId="{286AFF6E-9299-479D-8CF0-754364EBBAA5}" destId="{FB86EEC4-0D10-4699-9E1E-D342FC4ADE6D}" srcOrd="5" destOrd="0" presId="urn:microsoft.com/office/officeart/2005/8/layout/orgChart1"/>
    <dgm:cxn modelId="{84F3E839-10E4-7D47-9CE2-60D84CB1D81F}" type="presParOf" srcId="{FB86EEC4-0D10-4699-9E1E-D342FC4ADE6D}" destId="{60EB5149-AF80-4CED-8447-A1ADE17714C6}" srcOrd="0" destOrd="0" presId="urn:microsoft.com/office/officeart/2005/8/layout/orgChart1"/>
    <dgm:cxn modelId="{6AF1CCE7-1488-0343-8590-43BFFA675A96}" type="presParOf" srcId="{60EB5149-AF80-4CED-8447-A1ADE17714C6}" destId="{C06934C9-BF23-4B43-9903-986477DAC553}" srcOrd="0" destOrd="0" presId="urn:microsoft.com/office/officeart/2005/8/layout/orgChart1"/>
    <dgm:cxn modelId="{AED58FE4-0CEE-A340-8C60-45D3F09DE93C}" type="presParOf" srcId="{60EB5149-AF80-4CED-8447-A1ADE17714C6}" destId="{9AF6A3AE-9D2C-4F45-AF01-F2A5207B8B32}" srcOrd="1" destOrd="0" presId="urn:microsoft.com/office/officeart/2005/8/layout/orgChart1"/>
    <dgm:cxn modelId="{5EE26292-E6DF-DA45-98FE-963427794149}" type="presParOf" srcId="{FB86EEC4-0D10-4699-9E1E-D342FC4ADE6D}" destId="{9F923002-68CF-4320-8E18-0B7E62E370E4}" srcOrd="1" destOrd="0" presId="urn:microsoft.com/office/officeart/2005/8/layout/orgChart1"/>
    <dgm:cxn modelId="{5C04DF58-44F9-2646-9C0D-D2238A03CEF9}" type="presParOf" srcId="{FB86EEC4-0D10-4699-9E1E-D342FC4ADE6D}" destId="{E19B1015-44E2-4322-8E3A-D015CB8AFCC2}" srcOrd="2" destOrd="0" presId="urn:microsoft.com/office/officeart/2005/8/layout/orgChart1"/>
    <dgm:cxn modelId="{BE05725D-30D5-D342-9173-B6EC6CAD2A11}" type="presParOf" srcId="{F9334CF6-90FD-4924-BB9D-FC818A19DD98}" destId="{81176289-FF07-4D04-91B2-251A62CE6742}" srcOrd="2" destOrd="0" presId="urn:microsoft.com/office/officeart/2005/8/layout/orgChart1"/>
    <dgm:cxn modelId="{E272D46C-804F-F04D-944D-D116BBCC4A68}" type="presParOf" srcId="{93C5D058-472D-4391-A375-6C0CC850863A}" destId="{866E74D3-6D8D-47C7-BFDF-697FFE92CAB6}" srcOrd="2" destOrd="0" presId="urn:microsoft.com/office/officeart/2005/8/layout/orgChart1"/>
    <dgm:cxn modelId="{E825BCCE-F7E3-064E-97E9-51DA1DF9B174}"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3F9CF0"/>
        </a:solidFill>
      </dgm:spPr>
      <dgm:t>
        <a:bodyPr/>
        <a:lstStyle/>
        <a:p>
          <a:r>
            <a:rPr lang="en-US"/>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EF812A"/>
        </a:solidFill>
      </dgm:spPr>
      <dgm:t>
        <a:bodyPr/>
        <a:lstStyle/>
        <a:p>
          <a:r>
            <a:rPr lang="en-US">
              <a:solidFill>
                <a:schemeClr val="tx1"/>
              </a:solidFill>
            </a:rPr>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3F9CF0"/>
        </a:solidFill>
      </dgm:spPr>
      <dgm:t>
        <a:bodyPr/>
        <a:lstStyle/>
        <a:p>
          <a:r>
            <a:rPr lang="en-US"/>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3F9CF0"/>
        </a:solidFill>
      </dgm:spPr>
      <dgm:t>
        <a:bodyPr/>
        <a:lstStyle/>
        <a:p>
          <a:r>
            <a:rPr lang="en-US"/>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6646A302-E924-D240-91CF-09CF04A6D0BF}" type="presOf" srcId="{0909B157-2FEC-4D72-BCB2-478C8A886D2C}" destId="{D7497326-75C3-4F64-B34A-D923A52DFCE1}" srcOrd="0"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5F8B600E-F46D-4626-A941-B0C6B5038D6B}" srcId="{4D25D058-B6EF-48EB-BBA3-F482114D5300}" destId="{AE5ECB78-FFBD-4E4D-9E10-86D4BA99A7A1}" srcOrd="0" destOrd="0" parTransId="{E300D941-6509-4C35-9425-D6DE545320F3}" sibTransId="{25AC9DA4-5AC5-4082-899E-2C69E8517A9D}"/>
    <dgm:cxn modelId="{BD64870F-D031-6D49-BC1F-F05A0745A6C3}" type="presOf" srcId="{FF43FE9C-FA9A-48E1-ACD2-5D97FBB4809C}" destId="{25781418-2984-42D1-8DC7-6C62C16A844F}" srcOrd="0" destOrd="0" presId="urn:microsoft.com/office/officeart/2005/8/layout/orgChart1"/>
    <dgm:cxn modelId="{A4AFF10F-BBE2-EE41-B600-14AF2C75CE03}" type="presOf" srcId="{E3B4A639-F8C8-4E60-AF3A-06D184EA81C9}" destId="{DBB3CDCF-5237-495E-A190-E36433B26A72}" srcOrd="1" destOrd="0" presId="urn:microsoft.com/office/officeart/2005/8/layout/orgChart1"/>
    <dgm:cxn modelId="{BA953211-864F-0A4B-9E60-A511BCC1EB8B}" type="presOf" srcId="{07A99A4E-CDA9-420C-8D27-9406BEBAA118}" destId="{F6044380-C6D4-40BA-B257-1B5D631DA77C}" srcOrd="0" destOrd="0" presId="urn:microsoft.com/office/officeart/2005/8/layout/orgChart1"/>
    <dgm:cxn modelId="{FC166B17-0210-B841-AF72-A7CDAB174773}" type="presOf" srcId="{0A6FFFF3-EA7B-4755-834F-5EF293A50791}" destId="{33A01AAC-C9C7-40BF-B305-9AE091F4C839}" srcOrd="0" destOrd="0" presId="urn:microsoft.com/office/officeart/2005/8/layout/orgChart1"/>
    <dgm:cxn modelId="{E0C39117-DA23-DF45-A7F7-E446FF888388}" type="presOf" srcId="{19FB5058-5E8C-4D7A-87FC-0E58348B00C8}" destId="{C5D11254-244B-4DC7-871B-2D1BAC1DDC7E}" srcOrd="0" destOrd="0" presId="urn:microsoft.com/office/officeart/2005/8/layout/orgChart1"/>
    <dgm:cxn modelId="{8656E81A-F774-9343-89F2-148AA29DFA51}" type="presOf" srcId="{3CA029AD-059E-40E9-8DA0-A4ED3F52449B}" destId="{52D9F959-7735-4FFB-A33E-ECEC5705E435}" srcOrd="1" destOrd="0" presId="urn:microsoft.com/office/officeart/2005/8/layout/orgChart1"/>
    <dgm:cxn modelId="{D98FFD1A-117C-0440-9600-960E8975C826}" type="presOf" srcId="{9CE98DB6-242C-4701-B8F1-F53EFD4C3517}" destId="{0851BC0E-EBF4-4639-8D1B-52DA5B8432E1}" srcOrd="1"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7F31B41F-ED66-C847-A5C9-7BFCDF108A31}" type="presOf" srcId="{15EF94B8-BC83-4991-A525-077B29508F54}" destId="{13F4B5BE-BBC6-4C5F-AF96-6D9AB9ABAF3E}" srcOrd="1" destOrd="0" presId="urn:microsoft.com/office/officeart/2005/8/layout/orgChart1"/>
    <dgm:cxn modelId="{96D6A120-CDED-46BD-A364-1AFDC1F65EFE}" srcId="{56F90870-299B-4ADD-8440-A06405BDE18E}" destId="{FF43FE9C-FA9A-48E1-ACD2-5D97FBB4809C}" srcOrd="1" destOrd="0" parTransId="{3A8CB6C0-ADA0-4A65-B20C-D5E856E20825}" sibTransId="{F8E670EC-0077-4335-8239-D5F31BB34548}"/>
    <dgm:cxn modelId="{65AECA23-8521-8345-9E89-267171FFA037}" type="presOf" srcId="{E300D941-6509-4C35-9425-D6DE545320F3}" destId="{5C499425-4538-4574-8551-AE69843FE15C}" srcOrd="0"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1A9A6C2A-0D1A-8F48-91A4-111DD05A2479}" type="presOf" srcId="{DCCD72E8-4502-4D03-BB10-02742BF3A35B}" destId="{7E3B47CC-F21A-47CC-83BE-F16FA7C6BDC8}" srcOrd="1" destOrd="0" presId="urn:microsoft.com/office/officeart/2005/8/layout/orgChart1"/>
    <dgm:cxn modelId="{E38B982A-AFBA-4546-9FCC-E2F2765711A5}" type="presOf" srcId="{4D25D058-B6EF-48EB-BBA3-F482114D5300}" destId="{6550D179-EF57-412F-B09B-6989342AF6F8}" srcOrd="1" destOrd="0" presId="urn:microsoft.com/office/officeart/2005/8/layout/orgChart1"/>
    <dgm:cxn modelId="{7787022B-1104-E940-98F6-C41A089CEC81}" type="presOf" srcId="{A7F8E22C-E379-4F86-94D5-F2FEF9D0F20B}" destId="{9AF6A3AE-9D2C-4F45-AF01-F2A5207B8B32}" srcOrd="1" destOrd="0" presId="urn:microsoft.com/office/officeart/2005/8/layout/orgChart1"/>
    <dgm:cxn modelId="{0FB7472F-EC7B-464C-940E-F9766DE40467}" type="presOf" srcId="{2788F65B-3E66-46B3-AD15-E60ACAB52109}" destId="{B45C738D-E919-44CA-AAB7-084ED10D4880}" srcOrd="0" destOrd="0" presId="urn:microsoft.com/office/officeart/2005/8/layout/orgChart1"/>
    <dgm:cxn modelId="{199D8832-A655-AD4B-8BFC-768D68D393A3}" type="presOf" srcId="{9CE98DB6-242C-4701-B8F1-F53EFD4C3517}" destId="{F59647C3-97B0-4302-A30A-F9CEE26CAD46}" srcOrd="0" destOrd="0" presId="urn:microsoft.com/office/officeart/2005/8/layout/orgChart1"/>
    <dgm:cxn modelId="{56345B36-7DC2-3E43-8DBF-D7FBBA92A5FD}" type="presOf" srcId="{E3B4A639-F8C8-4E60-AF3A-06D184EA81C9}" destId="{40471DB2-ADB1-4024-A607-AB76B120F1BB}" srcOrd="0" destOrd="0" presId="urn:microsoft.com/office/officeart/2005/8/layout/orgChart1"/>
    <dgm:cxn modelId="{A8BDB93C-6129-F84C-BF95-77017107785A}" type="presOf" srcId="{E0499269-784E-4579-B346-A32E8C5980BB}" destId="{7987F8C0-C520-4773-95DE-C872BE9D4879}" srcOrd="0" destOrd="0" presId="urn:microsoft.com/office/officeart/2005/8/layout/orgChart1"/>
    <dgm:cxn modelId="{5550153F-E12C-3D43-B1ED-90138352F136}" type="presOf" srcId="{BBB87A0B-000D-454B-8663-A3DF9ACEC929}" destId="{A5D6E965-3885-4CFA-8BBB-75E30243A7ED}" srcOrd="1" destOrd="0" presId="urn:microsoft.com/office/officeart/2005/8/layout/orgChart1"/>
    <dgm:cxn modelId="{65EC6661-2037-0342-ADEC-6DE4373A8489}" type="presOf" srcId="{4B8146DC-927D-4BD1-89B3-446A98A61DF7}" destId="{80E9A071-E954-4336-974D-3BF5DF71C35F}" srcOrd="0" destOrd="0" presId="urn:microsoft.com/office/officeart/2005/8/layout/orgChart1"/>
    <dgm:cxn modelId="{5EAF1D64-72C0-1B44-8974-3290CDA7BBF4}" type="presOf" srcId="{3CA029AD-059E-40E9-8DA0-A4ED3F52449B}" destId="{6508B479-B262-4998-BE16-43611C9DC7CA}" srcOrd="0" destOrd="0" presId="urn:microsoft.com/office/officeart/2005/8/layout/orgChart1"/>
    <dgm:cxn modelId="{20F6B866-319B-C84F-A805-D23E41E527E9}" type="presOf" srcId="{054FD05A-2E49-4BBF-BFD3-DDFB50A58902}" destId="{754FC670-EA39-4608-AF2E-CA59921E86A3}" srcOrd="0" destOrd="0" presId="urn:microsoft.com/office/officeart/2005/8/layout/orgChart1"/>
    <dgm:cxn modelId="{3A2CB14C-8372-BF43-A80F-254EBD0ABB4D}" type="presOf" srcId="{72CB0335-33AA-49B6-9C09-02E7A61A1CBB}" destId="{19376A6E-452A-4C2A-B3F0-AFAFC06D6069}" srcOrd="0"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D687F56F-66C5-284E-AFC9-D7A12D93A3AB}" type="presOf" srcId="{FF43FE9C-FA9A-48E1-ACD2-5D97FBB4809C}" destId="{311B60A9-56DC-4AE0-982E-78DF51DA48B5}" srcOrd="1" destOrd="0" presId="urn:microsoft.com/office/officeart/2005/8/layout/orgChart1"/>
    <dgm:cxn modelId="{AF132851-ECD3-1546-BF11-68FDB37165C7}" type="presOf" srcId="{7CB06DF7-2DA5-46C0-8585-5A5C1E7C4AFE}" destId="{423D7FCB-1F24-404F-A59E-BEE585AB24F8}" srcOrd="0" destOrd="0" presId="urn:microsoft.com/office/officeart/2005/8/layout/orgChart1"/>
    <dgm:cxn modelId="{21AA4674-E749-7347-BE8E-94AE7932E13C}" type="presOf" srcId="{98FB8F12-0EFD-4612-9583-BF2068B88998}" destId="{B791F708-D4C0-4F4B-9268-C1EB4322F46E}" srcOrd="0" destOrd="0" presId="urn:microsoft.com/office/officeart/2005/8/layout/orgChart1"/>
    <dgm:cxn modelId="{0AB3B354-0392-C348-9550-05EC6B3F2562}" type="presOf" srcId="{AE5ECB78-FFBD-4E4D-9E10-86D4BA99A7A1}" destId="{32903337-2BFB-4580-8102-48A91185B539}" srcOrd="0" destOrd="0" presId="urn:microsoft.com/office/officeart/2005/8/layout/orgChart1"/>
    <dgm:cxn modelId="{B39DC255-4AB6-1D41-80AF-DD757BD284B3}" type="presOf" srcId="{8D3D5D7A-0675-42BF-B3C2-74A1DD6293F0}" destId="{C1CC0869-EE06-4E92-933A-1D0AEA936001}"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F1BF187B-4CA6-4630-8DB6-E7FBEF8ADDED}" srcId="{8BE175C4-E16B-4763-A7AC-DBB0B55671DF}" destId="{15EF94B8-BC83-4991-A525-077B29508F54}" srcOrd="2" destOrd="0" parTransId="{9B77148F-770D-4B7D-951A-F13E8928AC98}" sibTransId="{3630AC13-26E1-4E01-8CB6-76DF768FB3EF}"/>
    <dgm:cxn modelId="{38E7987D-6335-824F-BB41-04457C8A1FF1}" type="presOf" srcId="{CA6F1DE9-5583-4709-A887-A596DBB11DAA}" destId="{336515D0-1344-48A7-BE7B-DC4CC1DF25EB}" srcOrd="1" destOrd="0" presId="urn:microsoft.com/office/officeart/2005/8/layout/orgChart1"/>
    <dgm:cxn modelId="{595A1B7F-CE77-4E59-A701-61B0BEF281DD}" srcId="{E3B4A639-F8C8-4E60-AF3A-06D184EA81C9}" destId="{56F90870-299B-4ADD-8440-A06405BDE18E}" srcOrd="0" destOrd="0" parTransId="{E7EE6F84-1E7A-4E8F-A94A-F5B4EA60E08B}" sibTransId="{F0B11E1B-9291-4E28-A563-4968470BBCCB}"/>
    <dgm:cxn modelId="{322AB689-4823-4996-AF28-B28049DBA9FE}" srcId="{9CE98DB6-242C-4701-B8F1-F53EFD4C3517}" destId="{3CA029AD-059E-40E9-8DA0-A4ED3F52449B}" srcOrd="1" destOrd="0" parTransId="{054FD05A-2E49-4BBF-BFD3-DDFB50A58902}" sibTransId="{1183202C-8E00-4A72-94D7-6ED385B2963B}"/>
    <dgm:cxn modelId="{7788118E-3B6D-274E-8FF0-26B74F160CE2}" type="presOf" srcId="{37F5F347-7F63-41C8-B875-C027B9EF6A49}" destId="{3C58B1EF-4E41-4102-A2A7-4D28FA630DBF}" srcOrd="0" destOrd="0" presId="urn:microsoft.com/office/officeart/2005/8/layout/orgChart1"/>
    <dgm:cxn modelId="{AD7FA88E-03EF-B74F-A9D3-227B8492F5F3}" type="presOf" srcId="{CA6F1DE9-5583-4709-A887-A596DBB11DAA}" destId="{DF184F6D-FA5D-4066-8537-33A233FF4279}" srcOrd="0" destOrd="0" presId="urn:microsoft.com/office/officeart/2005/8/layout/orgChart1"/>
    <dgm:cxn modelId="{6F89C392-BBD3-B949-A8E6-2EA8AA5959B6}" type="presOf" srcId="{A7F8E22C-E379-4F86-94D5-F2FEF9D0F20B}" destId="{C06934C9-BF23-4B43-9903-986477DAC553}" srcOrd="0" destOrd="0" presId="urn:microsoft.com/office/officeart/2005/8/layout/orgChart1"/>
    <dgm:cxn modelId="{53E8F992-A22A-B44D-9B9D-94210EA6EF21}" type="presOf" srcId="{E7EE6F84-1E7A-4E8F-A94A-F5B4EA60E08B}" destId="{10FACDF5-291B-421D-A67C-3D29E0300B84}" srcOrd="0"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9C1F4198-5E41-C344-861D-ECD49C5864CF}" type="presOf" srcId="{9B77148F-770D-4B7D-951A-F13E8928AC98}" destId="{15453EF0-B5E7-4431-8857-CFF104197C4A}" srcOrd="0" destOrd="0" presId="urn:microsoft.com/office/officeart/2005/8/layout/orgChart1"/>
    <dgm:cxn modelId="{19306998-FA4C-1341-8DF2-554779434CA2}" type="presOf" srcId="{56F90870-299B-4ADD-8440-A06405BDE18E}" destId="{3F0EFB56-0384-4500-B045-1199B50B4A07}" srcOrd="0" destOrd="0" presId="urn:microsoft.com/office/officeart/2005/8/layout/orgChart1"/>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DEA1D69A-2D70-7B45-B44F-6A7D9D896A02}" type="presOf" srcId="{CACC8F34-5235-4348-B2B4-6113D20D437B}" destId="{BB50D42C-5549-4A36-AC3D-E0C4D2F3092E}" srcOrd="0" destOrd="0" presId="urn:microsoft.com/office/officeart/2005/8/layout/orgChart1"/>
    <dgm:cxn modelId="{9334439E-C35D-D549-A1CB-15091C71C303}" type="presOf" srcId="{A295C543-C7C1-429F-A547-8203B8DCF8C0}" destId="{0C1DFF54-2B2E-47E2-9904-5A4F12E5F908}" srcOrd="0" destOrd="0" presId="urn:microsoft.com/office/officeart/2005/8/layout/orgChart1"/>
    <dgm:cxn modelId="{981DFEB7-9791-FA47-9658-952C5BEB6A09}" type="presOf" srcId="{15EF94B8-BC83-4991-A525-077B29508F54}" destId="{74663366-B362-4979-A17B-9EF6BD81C61E}" srcOrd="0" destOrd="0" presId="urn:microsoft.com/office/officeart/2005/8/layout/orgChart1"/>
    <dgm:cxn modelId="{856A87B9-0765-684F-A288-27D66EBC8EB1}" type="presOf" srcId="{56F90870-299B-4ADD-8440-A06405BDE18E}" destId="{231434ED-736A-4E02-BBC1-F5AA4E2E1310}" srcOrd="1" destOrd="0" presId="urn:microsoft.com/office/officeart/2005/8/layout/orgChart1"/>
    <dgm:cxn modelId="{F84D28BD-3B60-C44C-AD7D-4717E8EDB250}" type="presOf" srcId="{0909B157-2FEC-4D72-BCB2-478C8A886D2C}" destId="{92E37F47-79A7-47D8-B39F-30CF7ADE4EF4}" srcOrd="1" destOrd="0" presId="urn:microsoft.com/office/officeart/2005/8/layout/orgChart1"/>
    <dgm:cxn modelId="{C4D4E2C1-7256-004D-8A35-DAF2548EB28F}" type="presOf" srcId="{8BE175C4-E16B-4763-A7AC-DBB0B55671DF}" destId="{AA5AEDF8-99A7-4451-AA82-DBDBCC0126C0}" srcOrd="1" destOrd="0" presId="urn:microsoft.com/office/officeart/2005/8/layout/orgChart1"/>
    <dgm:cxn modelId="{9FF072C5-9DE3-6446-BDFC-FAC066165808}" type="presOf" srcId="{E0499269-784E-4579-B346-A32E8C5980BB}" destId="{04E7BE54-9A3F-4C71-896F-6129577281AF}" srcOrd="1" destOrd="0" presId="urn:microsoft.com/office/officeart/2005/8/layout/orgChart1"/>
    <dgm:cxn modelId="{E90491C8-1726-B341-808F-16CAE9EF0683}" type="presOf" srcId="{940D6784-6408-4910-AD77-41499F8862B2}" destId="{2D66502E-29A3-411E-A95B-01DF5F50F857}" srcOrd="0"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3AA630CC-7D99-AE40-AC9A-9BD84481B5FF}" type="presOf" srcId="{1DA1ED9C-2B78-46C5-B150-240C52BB7808}" destId="{73A25D16-2F1E-47CC-80C4-932F0C11421C}"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759B5ED3-A17E-45F8-AFFF-8C7E9D48E1A0}" srcId="{90EC4189-D0C6-4282-AF3B-51C3FBB69A65}" destId="{BBB87A0B-000D-454B-8663-A3DF9ACEC929}" srcOrd="0" destOrd="0" parTransId="{940D6784-6408-4910-AD77-41499F8862B2}" sibTransId="{4F92BA1F-E2C9-49FA-B4D6-06C3AF522FC2}"/>
    <dgm:cxn modelId="{E4EE41D3-8CC0-1943-BE55-4595A28FE453}" type="presOf" srcId="{DCCD72E8-4502-4D03-BB10-02742BF3A35B}" destId="{8FBB9F04-965E-4334-B006-34C91894B378}" srcOrd="0" destOrd="0" presId="urn:microsoft.com/office/officeart/2005/8/layout/orgChart1"/>
    <dgm:cxn modelId="{A21888D5-D6EA-C744-B9FA-9B9977923503}" type="presOf" srcId="{98FB8F12-0EFD-4612-9583-BF2068B88998}" destId="{873EC43A-48FA-4A81-B025-2A46EA232311}" srcOrd="1" destOrd="0" presId="urn:microsoft.com/office/officeart/2005/8/layout/orgChart1"/>
    <dgm:cxn modelId="{7D8A42D7-D3D9-C44F-88E7-B66421AB196B}" type="presOf" srcId="{4D25D058-B6EF-48EB-BBA3-F482114D5300}" destId="{D460AF07-B8AF-485E-BD7F-EA9E863F35D5}" srcOrd="0" destOrd="0" presId="urn:microsoft.com/office/officeart/2005/8/layout/orgChart1"/>
    <dgm:cxn modelId="{79E007DA-EB25-2F42-B01D-C90DCE34370E}" type="presOf" srcId="{37F5F347-7F63-41C8-B875-C027B9EF6A49}" destId="{D832F0AF-D062-44C4-8D1C-1F45B3C1FEF0}" srcOrd="1" destOrd="0" presId="urn:microsoft.com/office/officeart/2005/8/layout/orgChart1"/>
    <dgm:cxn modelId="{8DC21FDD-4D37-6B46-9A0F-018506F79755}" type="presOf" srcId="{90EC4189-D0C6-4282-AF3B-51C3FBB69A65}" destId="{AE0A5CE1-A967-45F4-BFED-578D718273CE}" srcOrd="1" destOrd="0" presId="urn:microsoft.com/office/officeart/2005/8/layout/orgChart1"/>
    <dgm:cxn modelId="{47E2CBE0-2068-804C-A70E-160ACBA03A91}" type="presOf" srcId="{3A8CB6C0-ADA0-4A65-B20C-D5E856E20825}" destId="{FF14F6F0-E1B7-491F-B49E-844A2783F43B}" srcOrd="0" destOrd="0" presId="urn:microsoft.com/office/officeart/2005/8/layout/orgChart1"/>
    <dgm:cxn modelId="{28E1A0E4-DED3-8942-8D23-D066534E9F69}" type="presOf" srcId="{07A99A4E-CDA9-420C-8D27-9406BEBAA118}" destId="{D4A3BE12-0268-487D-A1FF-65A46D46D3F0}" srcOrd="1" destOrd="0" presId="urn:microsoft.com/office/officeart/2005/8/layout/orgChart1"/>
    <dgm:cxn modelId="{D7FBE6E5-A288-9C4D-93ED-BB2F323C8FDE}" type="presOf" srcId="{8AB090EB-5C4B-41E4-AFA5-AF00854ED6F1}" destId="{8ECFA237-B29E-4A0E-9679-C52F8BD7645C}" srcOrd="0" destOrd="0" presId="urn:microsoft.com/office/officeart/2005/8/layout/orgChart1"/>
    <dgm:cxn modelId="{5C6E5DE7-6AB4-AF45-86B6-7A60D2F0CEE3}" type="presOf" srcId="{BBB87A0B-000D-454B-8663-A3DF9ACEC929}" destId="{BD2379E7-C613-46CE-B9F7-37B97DD6B536}" srcOrd="0" destOrd="0" presId="urn:microsoft.com/office/officeart/2005/8/layout/orgChart1"/>
    <dgm:cxn modelId="{40897BEE-6B79-AD47-B46E-3FAB4662B97E}" type="presOf" srcId="{495A1B27-EDD1-44B9-885A-96F4D77E94C9}" destId="{8EDED56D-5D83-4C19-BE84-5E62945242BA}" srcOrd="0" destOrd="0" presId="urn:microsoft.com/office/officeart/2005/8/layout/orgChart1"/>
    <dgm:cxn modelId="{1CF111F2-DCFB-874F-B1C6-7E57B99AC770}" type="presOf" srcId="{8BE175C4-E16B-4763-A7AC-DBB0B55671DF}" destId="{1045414D-F189-4017-A889-13CCA0A1CFDF}" srcOrd="0"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B4BEACF5-8717-1E45-A51A-927F2F1914EF}" type="presOf" srcId="{90EC4189-D0C6-4282-AF3B-51C3FBB69A65}" destId="{DA51F9BF-3C54-438A-AEAB-829FB2D7659D}" srcOrd="0" destOrd="0" presId="urn:microsoft.com/office/officeart/2005/8/layout/orgChart1"/>
    <dgm:cxn modelId="{0F3E03F7-6B5C-544C-9DA7-A1700CD690BC}" type="presOf" srcId="{AE5ECB78-FFBD-4E4D-9E10-86D4BA99A7A1}" destId="{BE21C1DC-57AA-4FA2-8C8F-0DCA70F078D9}" srcOrd="1"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19E96DFE-6F3A-B14D-BEED-80ABAC9449C4}" type="presOf" srcId="{D462F9DA-A08E-4A00-B51F-99C27016B6E8}" destId="{38FB78B8-FC11-4EA2-9E85-D169167E9A98}" srcOrd="0" destOrd="0" presId="urn:microsoft.com/office/officeart/2005/8/layout/orgChart1"/>
    <dgm:cxn modelId="{DBC97623-5C46-D546-A22E-38312CB85888}" type="presParOf" srcId="{33A01AAC-C9C7-40BF-B305-9AE091F4C839}" destId="{E9BF099D-E956-4228-9CB5-21249D2EACCF}" srcOrd="0" destOrd="0" presId="urn:microsoft.com/office/officeart/2005/8/layout/orgChart1"/>
    <dgm:cxn modelId="{7F0D5A90-F504-F24D-8952-11EE8274E59F}" type="presParOf" srcId="{E9BF099D-E956-4228-9CB5-21249D2EACCF}" destId="{5F4C65FF-14A0-4683-B40C-44BFC3738EB7}" srcOrd="0" destOrd="0" presId="urn:microsoft.com/office/officeart/2005/8/layout/orgChart1"/>
    <dgm:cxn modelId="{23CDE0B8-ACD7-9F4A-81C8-AD5E0672AC84}" type="presParOf" srcId="{5F4C65FF-14A0-4683-B40C-44BFC3738EB7}" destId="{40471DB2-ADB1-4024-A607-AB76B120F1BB}" srcOrd="0" destOrd="0" presId="urn:microsoft.com/office/officeart/2005/8/layout/orgChart1"/>
    <dgm:cxn modelId="{3693AFE1-1E9A-7940-803C-416A1CF33862}" type="presParOf" srcId="{5F4C65FF-14A0-4683-B40C-44BFC3738EB7}" destId="{DBB3CDCF-5237-495E-A190-E36433B26A72}" srcOrd="1" destOrd="0" presId="urn:microsoft.com/office/officeart/2005/8/layout/orgChart1"/>
    <dgm:cxn modelId="{DBA58CD6-866A-1342-BD20-FD0E4468A216}" type="presParOf" srcId="{E9BF099D-E956-4228-9CB5-21249D2EACCF}" destId="{9A53AEAB-A9D3-4075-909B-61C804257C9D}" srcOrd="1" destOrd="0" presId="urn:microsoft.com/office/officeart/2005/8/layout/orgChart1"/>
    <dgm:cxn modelId="{79E327DE-CE5C-BB40-B7F8-6FCA6B82E400}" type="presParOf" srcId="{9A53AEAB-A9D3-4075-909B-61C804257C9D}" destId="{10FACDF5-291B-421D-A67C-3D29E0300B84}" srcOrd="0" destOrd="0" presId="urn:microsoft.com/office/officeart/2005/8/layout/orgChart1"/>
    <dgm:cxn modelId="{092D1957-1033-1741-9BE3-149C901FE319}" type="presParOf" srcId="{9A53AEAB-A9D3-4075-909B-61C804257C9D}" destId="{A58577CD-7771-46A0-80BA-36CE3957B272}" srcOrd="1" destOrd="0" presId="urn:microsoft.com/office/officeart/2005/8/layout/orgChart1"/>
    <dgm:cxn modelId="{FA626EFB-52C7-5248-BBDE-D33CB1D3840A}" type="presParOf" srcId="{A58577CD-7771-46A0-80BA-36CE3957B272}" destId="{57C7791B-E8CD-4E28-9DA0-56A03B89201A}" srcOrd="0" destOrd="0" presId="urn:microsoft.com/office/officeart/2005/8/layout/orgChart1"/>
    <dgm:cxn modelId="{41478E4F-D615-3D46-A797-4FEF65EB09DD}" type="presParOf" srcId="{57C7791B-E8CD-4E28-9DA0-56A03B89201A}" destId="{3F0EFB56-0384-4500-B045-1199B50B4A07}" srcOrd="0" destOrd="0" presId="urn:microsoft.com/office/officeart/2005/8/layout/orgChart1"/>
    <dgm:cxn modelId="{4FC0BB1A-B839-C84A-AF23-777CA74ED922}" type="presParOf" srcId="{57C7791B-E8CD-4E28-9DA0-56A03B89201A}" destId="{231434ED-736A-4E02-BBC1-F5AA4E2E1310}" srcOrd="1" destOrd="0" presId="urn:microsoft.com/office/officeart/2005/8/layout/orgChart1"/>
    <dgm:cxn modelId="{488080B1-45EA-6140-A2CE-CFF693A0148D}" type="presParOf" srcId="{A58577CD-7771-46A0-80BA-36CE3957B272}" destId="{70239308-4057-4FFC-A9A8-963D9B757085}" srcOrd="1" destOrd="0" presId="urn:microsoft.com/office/officeart/2005/8/layout/orgChart1"/>
    <dgm:cxn modelId="{CEE38E40-1E21-3B40-B4A7-91C0FD75F388}" type="presParOf" srcId="{70239308-4057-4FFC-A9A8-963D9B757085}" destId="{B45C738D-E919-44CA-AAB7-084ED10D4880}" srcOrd="0" destOrd="0" presId="urn:microsoft.com/office/officeart/2005/8/layout/orgChart1"/>
    <dgm:cxn modelId="{4AA5EF46-4DB8-B441-AD0D-DC590E1D93D8}" type="presParOf" srcId="{70239308-4057-4FFC-A9A8-963D9B757085}" destId="{77862273-EF30-4A67-8765-905130CA2219}" srcOrd="1" destOrd="0" presId="urn:microsoft.com/office/officeart/2005/8/layout/orgChart1"/>
    <dgm:cxn modelId="{C5649146-DB09-424F-81B6-4EC90246754A}" type="presParOf" srcId="{77862273-EF30-4A67-8765-905130CA2219}" destId="{74667144-CF91-47A1-8C5E-24047D1B4111}" srcOrd="0" destOrd="0" presId="urn:microsoft.com/office/officeart/2005/8/layout/orgChart1"/>
    <dgm:cxn modelId="{B7E0A066-2227-CD4C-A31F-0D6062719E87}" type="presParOf" srcId="{74667144-CF91-47A1-8C5E-24047D1B4111}" destId="{F59647C3-97B0-4302-A30A-F9CEE26CAD46}" srcOrd="0" destOrd="0" presId="urn:microsoft.com/office/officeart/2005/8/layout/orgChart1"/>
    <dgm:cxn modelId="{B9A779D6-463F-E547-B919-8A66C09AA51A}" type="presParOf" srcId="{74667144-CF91-47A1-8C5E-24047D1B4111}" destId="{0851BC0E-EBF4-4639-8D1B-52DA5B8432E1}" srcOrd="1" destOrd="0" presId="urn:microsoft.com/office/officeart/2005/8/layout/orgChart1"/>
    <dgm:cxn modelId="{3013D9CF-0170-204C-897F-62FE77AB2F76}" type="presParOf" srcId="{77862273-EF30-4A67-8765-905130CA2219}" destId="{FDB96B86-BA53-4865-83D5-A51E3BE4BAEC}" srcOrd="1" destOrd="0" presId="urn:microsoft.com/office/officeart/2005/8/layout/orgChart1"/>
    <dgm:cxn modelId="{A7D1032C-05C4-5341-A079-D14AF6DDEDD2}" type="presParOf" srcId="{FDB96B86-BA53-4865-83D5-A51E3BE4BAEC}" destId="{8EDED56D-5D83-4C19-BE84-5E62945242BA}" srcOrd="0" destOrd="0" presId="urn:microsoft.com/office/officeart/2005/8/layout/orgChart1"/>
    <dgm:cxn modelId="{5FF2FEBD-3EDA-9E46-924C-259D34A29F5A}" type="presParOf" srcId="{FDB96B86-BA53-4865-83D5-A51E3BE4BAEC}" destId="{93373023-84DD-429A-9790-CE67B9F45804}" srcOrd="1" destOrd="0" presId="urn:microsoft.com/office/officeart/2005/8/layout/orgChart1"/>
    <dgm:cxn modelId="{1D2E7068-9DA7-9546-8CBA-B82D8D3F072B}" type="presParOf" srcId="{93373023-84DD-429A-9790-CE67B9F45804}" destId="{4C74C560-397B-4756-9D1C-916810C22A07}" srcOrd="0" destOrd="0" presId="urn:microsoft.com/office/officeart/2005/8/layout/orgChart1"/>
    <dgm:cxn modelId="{D3131D51-72EF-104D-A12B-730FB17C1656}" type="presParOf" srcId="{4C74C560-397B-4756-9D1C-916810C22A07}" destId="{F6044380-C6D4-40BA-B257-1B5D631DA77C}" srcOrd="0" destOrd="0" presId="urn:microsoft.com/office/officeart/2005/8/layout/orgChart1"/>
    <dgm:cxn modelId="{7BEE8768-82E2-AF4F-849F-5F025B2699D8}" type="presParOf" srcId="{4C74C560-397B-4756-9D1C-916810C22A07}" destId="{D4A3BE12-0268-487D-A1FF-65A46D46D3F0}" srcOrd="1" destOrd="0" presId="urn:microsoft.com/office/officeart/2005/8/layout/orgChart1"/>
    <dgm:cxn modelId="{E5A5194A-5A1E-8B40-8E16-E31CD760473D}" type="presParOf" srcId="{93373023-84DD-429A-9790-CE67B9F45804}" destId="{2A1B5D2A-D24B-4A0F-A0EC-9D87C64B7C53}" srcOrd="1" destOrd="0" presId="urn:microsoft.com/office/officeart/2005/8/layout/orgChart1"/>
    <dgm:cxn modelId="{BC32CC92-4C69-894A-A1D7-3B74C9D5BED1}" type="presParOf" srcId="{93373023-84DD-429A-9790-CE67B9F45804}" destId="{1093BD62-3844-4785-B8CF-B4609DCFFB78}" srcOrd="2" destOrd="0" presId="urn:microsoft.com/office/officeart/2005/8/layout/orgChart1"/>
    <dgm:cxn modelId="{894A00B6-6D4F-5F40-96B9-8B4282CF1C78}" type="presParOf" srcId="{FDB96B86-BA53-4865-83D5-A51E3BE4BAEC}" destId="{754FC670-EA39-4608-AF2E-CA59921E86A3}" srcOrd="2" destOrd="0" presId="urn:microsoft.com/office/officeart/2005/8/layout/orgChart1"/>
    <dgm:cxn modelId="{6CCCBE02-C213-4B4A-9406-F3A4A5796A7B}" type="presParOf" srcId="{FDB96B86-BA53-4865-83D5-A51E3BE4BAEC}" destId="{6EDD775E-8B29-4F62-858B-77C6E44488D4}" srcOrd="3" destOrd="0" presId="urn:microsoft.com/office/officeart/2005/8/layout/orgChart1"/>
    <dgm:cxn modelId="{ACF90AC6-CA54-2B49-830D-69A462C2E3C3}" type="presParOf" srcId="{6EDD775E-8B29-4F62-858B-77C6E44488D4}" destId="{1DDBEEC9-AC7D-484A-837A-250DDD8D2801}" srcOrd="0" destOrd="0" presId="urn:microsoft.com/office/officeart/2005/8/layout/orgChart1"/>
    <dgm:cxn modelId="{649F5341-A261-4B49-B3C3-36AFD52356CC}" type="presParOf" srcId="{1DDBEEC9-AC7D-484A-837A-250DDD8D2801}" destId="{6508B479-B262-4998-BE16-43611C9DC7CA}" srcOrd="0" destOrd="0" presId="urn:microsoft.com/office/officeart/2005/8/layout/orgChart1"/>
    <dgm:cxn modelId="{4A70A541-6684-5C4D-88D6-830EC4BE79AC}" type="presParOf" srcId="{1DDBEEC9-AC7D-484A-837A-250DDD8D2801}" destId="{52D9F959-7735-4FFB-A33E-ECEC5705E435}" srcOrd="1" destOrd="0" presId="urn:microsoft.com/office/officeart/2005/8/layout/orgChart1"/>
    <dgm:cxn modelId="{6D28FF14-16F4-DD45-9B92-8F39731E5BC0}" type="presParOf" srcId="{6EDD775E-8B29-4F62-858B-77C6E44488D4}" destId="{F8F024E8-18A3-4A8C-86BC-710CFEB99F56}" srcOrd="1" destOrd="0" presId="urn:microsoft.com/office/officeart/2005/8/layout/orgChart1"/>
    <dgm:cxn modelId="{B95224B7-14FF-9F46-ACF8-7C656F2F7393}" type="presParOf" srcId="{6EDD775E-8B29-4F62-858B-77C6E44488D4}" destId="{B802291A-D27B-4C38-8651-A4E84384BCC9}" srcOrd="2" destOrd="0" presId="urn:microsoft.com/office/officeart/2005/8/layout/orgChart1"/>
    <dgm:cxn modelId="{75319083-6F30-C04E-9687-FC015B82C0BC}" type="presParOf" srcId="{77862273-EF30-4A67-8765-905130CA2219}" destId="{097CF7FB-93EE-4137-BA71-7296927C7117}" srcOrd="2" destOrd="0" presId="urn:microsoft.com/office/officeart/2005/8/layout/orgChart1"/>
    <dgm:cxn modelId="{B0167E05-379D-B243-A97D-903030A36739}" type="presParOf" srcId="{70239308-4057-4FFC-A9A8-963D9B757085}" destId="{FF14F6F0-E1B7-491F-B49E-844A2783F43B}" srcOrd="2" destOrd="0" presId="urn:microsoft.com/office/officeart/2005/8/layout/orgChart1"/>
    <dgm:cxn modelId="{CB720DFF-E73E-2040-B478-CF99B189C4B0}" type="presParOf" srcId="{70239308-4057-4FFC-A9A8-963D9B757085}" destId="{13A93495-9832-4B80-A8EF-1A5C39663E49}" srcOrd="3" destOrd="0" presId="urn:microsoft.com/office/officeart/2005/8/layout/orgChart1"/>
    <dgm:cxn modelId="{BBE4A966-B580-D74B-BD8B-9DFEBD57405D}" type="presParOf" srcId="{13A93495-9832-4B80-A8EF-1A5C39663E49}" destId="{8FA01FB2-B8F5-4C61-891C-047383AB08AF}" srcOrd="0" destOrd="0" presId="urn:microsoft.com/office/officeart/2005/8/layout/orgChart1"/>
    <dgm:cxn modelId="{1AF720DE-1639-AD4A-9B30-FD75CF2D4C76}" type="presParOf" srcId="{8FA01FB2-B8F5-4C61-891C-047383AB08AF}" destId="{25781418-2984-42D1-8DC7-6C62C16A844F}" srcOrd="0" destOrd="0" presId="urn:microsoft.com/office/officeart/2005/8/layout/orgChart1"/>
    <dgm:cxn modelId="{A3D50D2E-5540-2842-8066-FC50F3003716}" type="presParOf" srcId="{8FA01FB2-B8F5-4C61-891C-047383AB08AF}" destId="{311B60A9-56DC-4AE0-982E-78DF51DA48B5}" srcOrd="1" destOrd="0" presId="urn:microsoft.com/office/officeart/2005/8/layout/orgChart1"/>
    <dgm:cxn modelId="{82B9829F-7A40-DC41-B3F8-1BEED70C4678}" type="presParOf" srcId="{13A93495-9832-4B80-A8EF-1A5C39663E49}" destId="{A34E29D9-A8FC-4A0A-AE70-05A1B45E0D15}" srcOrd="1" destOrd="0" presId="urn:microsoft.com/office/officeart/2005/8/layout/orgChart1"/>
    <dgm:cxn modelId="{51131C2A-C53F-9A40-9183-50B86C2079E5}" type="presParOf" srcId="{A34E29D9-A8FC-4A0A-AE70-05A1B45E0D15}" destId="{C1CC0869-EE06-4E92-933A-1D0AEA936001}" srcOrd="0" destOrd="0" presId="urn:microsoft.com/office/officeart/2005/8/layout/orgChart1"/>
    <dgm:cxn modelId="{FE631260-366C-4646-B89C-637DCA6F42B4}" type="presParOf" srcId="{A34E29D9-A8FC-4A0A-AE70-05A1B45E0D15}" destId="{0CA7725A-D062-4E84-B7B2-E75003CA47DD}" srcOrd="1" destOrd="0" presId="urn:microsoft.com/office/officeart/2005/8/layout/orgChart1"/>
    <dgm:cxn modelId="{46ECFB9E-6E57-4D42-9834-AEB2F49F9E3E}" type="presParOf" srcId="{0CA7725A-D062-4E84-B7B2-E75003CA47DD}" destId="{F7785A93-EC9A-4686-A931-324B2FB94756}" srcOrd="0" destOrd="0" presId="urn:microsoft.com/office/officeart/2005/8/layout/orgChart1"/>
    <dgm:cxn modelId="{29CCCB2B-FF06-4B4C-9ABA-89F90F9389E5}" type="presParOf" srcId="{F7785A93-EC9A-4686-A931-324B2FB94756}" destId="{D7497326-75C3-4F64-B34A-D923A52DFCE1}" srcOrd="0" destOrd="0" presId="urn:microsoft.com/office/officeart/2005/8/layout/orgChart1"/>
    <dgm:cxn modelId="{DC8F4114-3E2A-C649-97DD-635728931CC4}" type="presParOf" srcId="{F7785A93-EC9A-4686-A931-324B2FB94756}" destId="{92E37F47-79A7-47D8-B39F-30CF7ADE4EF4}" srcOrd="1" destOrd="0" presId="urn:microsoft.com/office/officeart/2005/8/layout/orgChart1"/>
    <dgm:cxn modelId="{8B0472B4-AD25-4C42-A66B-7A7EA4EAB554}" type="presParOf" srcId="{0CA7725A-D062-4E84-B7B2-E75003CA47DD}" destId="{092D47AD-3154-4128-B7F0-118D592EC278}" srcOrd="1" destOrd="0" presId="urn:microsoft.com/office/officeart/2005/8/layout/orgChart1"/>
    <dgm:cxn modelId="{4F33B42D-DEB8-1B40-AD86-3081B9FF5C63}" type="presParOf" srcId="{0CA7725A-D062-4E84-B7B2-E75003CA47DD}" destId="{763787DE-57BE-4A75-8FAC-3B2BB662869F}" srcOrd="2" destOrd="0" presId="urn:microsoft.com/office/officeart/2005/8/layout/orgChart1"/>
    <dgm:cxn modelId="{E95EAFD1-D379-D64C-A2E2-E6D2BAB79321}" type="presParOf" srcId="{A34E29D9-A8FC-4A0A-AE70-05A1B45E0D15}" destId="{8ECFA237-B29E-4A0E-9679-C52F8BD7645C}" srcOrd="2" destOrd="0" presId="urn:microsoft.com/office/officeart/2005/8/layout/orgChart1"/>
    <dgm:cxn modelId="{4708A775-BCF2-F540-B59E-A330429F9A78}" type="presParOf" srcId="{A34E29D9-A8FC-4A0A-AE70-05A1B45E0D15}" destId="{24494EA4-9AE5-43E8-9413-497E44984031}" srcOrd="3" destOrd="0" presId="urn:microsoft.com/office/officeart/2005/8/layout/orgChart1"/>
    <dgm:cxn modelId="{E70AD74E-0A1F-F048-8C00-74A6112B6287}" type="presParOf" srcId="{24494EA4-9AE5-43E8-9413-497E44984031}" destId="{C25EB0AA-E0C2-4CEF-AF10-12D46D989BE5}" srcOrd="0" destOrd="0" presId="urn:microsoft.com/office/officeart/2005/8/layout/orgChart1"/>
    <dgm:cxn modelId="{266A1B88-63FE-6040-9CCD-88FE6CA7A67A}" type="presParOf" srcId="{C25EB0AA-E0C2-4CEF-AF10-12D46D989BE5}" destId="{3C58B1EF-4E41-4102-A2A7-4D28FA630DBF}" srcOrd="0" destOrd="0" presId="urn:microsoft.com/office/officeart/2005/8/layout/orgChart1"/>
    <dgm:cxn modelId="{E1427FD4-D3EC-8241-8197-5B262AB6C592}" type="presParOf" srcId="{C25EB0AA-E0C2-4CEF-AF10-12D46D989BE5}" destId="{D832F0AF-D062-44C4-8D1C-1F45B3C1FEF0}" srcOrd="1" destOrd="0" presId="urn:microsoft.com/office/officeart/2005/8/layout/orgChart1"/>
    <dgm:cxn modelId="{0082986B-3D91-614C-A446-366AF1FAC9A1}" type="presParOf" srcId="{24494EA4-9AE5-43E8-9413-497E44984031}" destId="{87B9E771-9EAE-4313-B1E8-340B1533E3D4}" srcOrd="1" destOrd="0" presId="urn:microsoft.com/office/officeart/2005/8/layout/orgChart1"/>
    <dgm:cxn modelId="{09D5F296-6F58-544B-B1EA-C76D0712E9A2}" type="presParOf" srcId="{24494EA4-9AE5-43E8-9413-497E44984031}" destId="{A67C32FB-49E2-47EC-BEAA-D01FE5225289}" srcOrd="2" destOrd="0" presId="urn:microsoft.com/office/officeart/2005/8/layout/orgChart1"/>
    <dgm:cxn modelId="{012E0744-BC3B-AB4B-AFD3-C995C34D148D}" type="presParOf" srcId="{13A93495-9832-4B80-A8EF-1A5C39663E49}" destId="{79F47CC2-AEBF-4279-B024-A91B108B37E3}" srcOrd="2" destOrd="0" presId="urn:microsoft.com/office/officeart/2005/8/layout/orgChart1"/>
    <dgm:cxn modelId="{C7FEDF4A-CDA2-CD49-86B8-FCD5749B80AF}" type="presParOf" srcId="{70239308-4057-4FFC-A9A8-963D9B757085}" destId="{38FB78B8-FC11-4EA2-9E85-D169167E9A98}" srcOrd="4" destOrd="0" presId="urn:microsoft.com/office/officeart/2005/8/layout/orgChart1"/>
    <dgm:cxn modelId="{39496DB1-5CE6-6348-BBA7-A9BFB1D0E1F4}" type="presParOf" srcId="{70239308-4057-4FFC-A9A8-963D9B757085}" destId="{B134D884-7D15-41AB-8FDD-9CF06FC35301}" srcOrd="5" destOrd="0" presId="urn:microsoft.com/office/officeart/2005/8/layout/orgChart1"/>
    <dgm:cxn modelId="{C488E2B6-D89F-964E-B32A-C19A3E6890C1}" type="presParOf" srcId="{B134D884-7D15-41AB-8FDD-9CF06FC35301}" destId="{79EC2798-0374-4B3B-A2AA-572C21A4C5E5}" srcOrd="0" destOrd="0" presId="urn:microsoft.com/office/officeart/2005/8/layout/orgChart1"/>
    <dgm:cxn modelId="{8D72E5F9-20FD-414B-97B0-3C0C9D97C718}" type="presParOf" srcId="{79EC2798-0374-4B3B-A2AA-572C21A4C5E5}" destId="{1045414D-F189-4017-A889-13CCA0A1CFDF}" srcOrd="0" destOrd="0" presId="urn:microsoft.com/office/officeart/2005/8/layout/orgChart1"/>
    <dgm:cxn modelId="{241CB836-03C4-9246-9615-2EEBCA679364}" type="presParOf" srcId="{79EC2798-0374-4B3B-A2AA-572C21A4C5E5}" destId="{AA5AEDF8-99A7-4451-AA82-DBDBCC0126C0}" srcOrd="1" destOrd="0" presId="urn:microsoft.com/office/officeart/2005/8/layout/orgChart1"/>
    <dgm:cxn modelId="{3DF56D46-3C95-034E-9F11-57E2F0FF39C1}" type="presParOf" srcId="{B134D884-7D15-41AB-8FDD-9CF06FC35301}" destId="{17D207E5-2679-4988-BA4B-5ED64C601CF8}" srcOrd="1" destOrd="0" presId="urn:microsoft.com/office/officeart/2005/8/layout/orgChart1"/>
    <dgm:cxn modelId="{D1B4F645-D0A5-9C41-AC01-2BE72BB42D93}" type="presParOf" srcId="{17D207E5-2679-4988-BA4B-5ED64C601CF8}" destId="{423D7FCB-1F24-404F-A59E-BEE585AB24F8}" srcOrd="0" destOrd="0" presId="urn:microsoft.com/office/officeart/2005/8/layout/orgChart1"/>
    <dgm:cxn modelId="{BF28B22C-0D1B-374C-A15D-F88EFBA61276}" type="presParOf" srcId="{17D207E5-2679-4988-BA4B-5ED64C601CF8}" destId="{7DC14064-A72C-462C-8AF3-9E2CDCE4819E}" srcOrd="1" destOrd="0" presId="urn:microsoft.com/office/officeart/2005/8/layout/orgChart1"/>
    <dgm:cxn modelId="{5312BEF5-FA6A-1F4B-9EF7-133EFBB9AC59}" type="presParOf" srcId="{7DC14064-A72C-462C-8AF3-9E2CDCE4819E}" destId="{0CCCA9E7-C655-46C7-B899-332A19B4944C}" srcOrd="0" destOrd="0" presId="urn:microsoft.com/office/officeart/2005/8/layout/orgChart1"/>
    <dgm:cxn modelId="{E144A28D-F782-DA4E-9713-99DCA825D636}" type="presParOf" srcId="{0CCCA9E7-C655-46C7-B899-332A19B4944C}" destId="{B791F708-D4C0-4F4B-9268-C1EB4322F46E}" srcOrd="0" destOrd="0" presId="urn:microsoft.com/office/officeart/2005/8/layout/orgChart1"/>
    <dgm:cxn modelId="{7AB5F41F-B171-9A4A-AE5B-9D47D32B504C}" type="presParOf" srcId="{0CCCA9E7-C655-46C7-B899-332A19B4944C}" destId="{873EC43A-48FA-4A81-B025-2A46EA232311}" srcOrd="1" destOrd="0" presId="urn:microsoft.com/office/officeart/2005/8/layout/orgChart1"/>
    <dgm:cxn modelId="{214F3D93-2767-9E42-BB35-12B4078584BE}" type="presParOf" srcId="{7DC14064-A72C-462C-8AF3-9E2CDCE4819E}" destId="{CB3ED31B-186D-4531-8C2D-5CAE8A8D719F}" srcOrd="1" destOrd="0" presId="urn:microsoft.com/office/officeart/2005/8/layout/orgChart1"/>
    <dgm:cxn modelId="{5468CD4E-F649-6A4B-9994-26D9F192953C}" type="presParOf" srcId="{7DC14064-A72C-462C-8AF3-9E2CDCE4819E}" destId="{80B3BB85-5335-446D-AB29-C5A109AC820E}" srcOrd="2" destOrd="0" presId="urn:microsoft.com/office/officeart/2005/8/layout/orgChart1"/>
    <dgm:cxn modelId="{9DA7F15B-E777-5146-BB5F-7F4DD95367B3}" type="presParOf" srcId="{17D207E5-2679-4988-BA4B-5ED64C601CF8}" destId="{73A25D16-2F1E-47CC-80C4-932F0C11421C}" srcOrd="2" destOrd="0" presId="urn:microsoft.com/office/officeart/2005/8/layout/orgChart1"/>
    <dgm:cxn modelId="{7F0F03A0-E176-E74E-A6D5-2075FECADBF9}" type="presParOf" srcId="{17D207E5-2679-4988-BA4B-5ED64C601CF8}" destId="{FF8C52A8-A1B5-467E-BF99-31A10F7EA56C}" srcOrd="3" destOrd="0" presId="urn:microsoft.com/office/officeart/2005/8/layout/orgChart1"/>
    <dgm:cxn modelId="{65860158-0049-1541-A11D-9F38F748F3B8}" type="presParOf" srcId="{FF8C52A8-A1B5-467E-BF99-31A10F7EA56C}" destId="{33248593-878C-4FF7-8194-52DB0EF9162B}" srcOrd="0" destOrd="0" presId="urn:microsoft.com/office/officeart/2005/8/layout/orgChart1"/>
    <dgm:cxn modelId="{BF091B1A-0D49-F24E-BD09-4D03CFA19FD5}" type="presParOf" srcId="{33248593-878C-4FF7-8194-52DB0EF9162B}" destId="{7987F8C0-C520-4773-95DE-C872BE9D4879}" srcOrd="0" destOrd="0" presId="urn:microsoft.com/office/officeart/2005/8/layout/orgChart1"/>
    <dgm:cxn modelId="{8CF3E323-FA20-A341-A17A-EB48A8894552}" type="presParOf" srcId="{33248593-878C-4FF7-8194-52DB0EF9162B}" destId="{04E7BE54-9A3F-4C71-896F-6129577281AF}" srcOrd="1" destOrd="0" presId="urn:microsoft.com/office/officeart/2005/8/layout/orgChart1"/>
    <dgm:cxn modelId="{78081AE5-DB94-0241-8BBF-04BFAC1EF012}" type="presParOf" srcId="{FF8C52A8-A1B5-467E-BF99-31A10F7EA56C}" destId="{B74B857D-0A84-40A8-AD6B-7F9083531E45}" srcOrd="1" destOrd="0" presId="urn:microsoft.com/office/officeart/2005/8/layout/orgChart1"/>
    <dgm:cxn modelId="{9C3B8B4D-1D59-7642-BD2E-57195445B58D}" type="presParOf" srcId="{FF8C52A8-A1B5-467E-BF99-31A10F7EA56C}" destId="{9A6A9324-28DE-46A5-9950-B3FA60079CC9}" srcOrd="2" destOrd="0" presId="urn:microsoft.com/office/officeart/2005/8/layout/orgChart1"/>
    <dgm:cxn modelId="{B93813FD-B897-064D-B701-24A5393690CE}" type="presParOf" srcId="{17D207E5-2679-4988-BA4B-5ED64C601CF8}" destId="{15453EF0-B5E7-4431-8857-CFF104197C4A}" srcOrd="4" destOrd="0" presId="urn:microsoft.com/office/officeart/2005/8/layout/orgChart1"/>
    <dgm:cxn modelId="{030140F5-A446-B341-8865-A5B86F9A9A2B}" type="presParOf" srcId="{17D207E5-2679-4988-BA4B-5ED64C601CF8}" destId="{CAB59585-223F-456C-8631-3AD2FC92C86C}" srcOrd="5" destOrd="0" presId="urn:microsoft.com/office/officeart/2005/8/layout/orgChart1"/>
    <dgm:cxn modelId="{3332D0E4-CC46-4240-A02D-9BDE84DAC0EA}" type="presParOf" srcId="{CAB59585-223F-456C-8631-3AD2FC92C86C}" destId="{BC0F19D0-7DF4-4A7D-92F2-5265E0180F62}" srcOrd="0" destOrd="0" presId="urn:microsoft.com/office/officeart/2005/8/layout/orgChart1"/>
    <dgm:cxn modelId="{040DED6A-76A9-BE4B-9F2B-26EDAC11AFB7}" type="presParOf" srcId="{BC0F19D0-7DF4-4A7D-92F2-5265E0180F62}" destId="{74663366-B362-4979-A17B-9EF6BD81C61E}" srcOrd="0" destOrd="0" presId="urn:microsoft.com/office/officeart/2005/8/layout/orgChart1"/>
    <dgm:cxn modelId="{75A904F7-CC50-6440-ADDB-43C783478182}" type="presParOf" srcId="{BC0F19D0-7DF4-4A7D-92F2-5265E0180F62}" destId="{13F4B5BE-BBC6-4C5F-AF96-6D9AB9ABAF3E}" srcOrd="1" destOrd="0" presId="urn:microsoft.com/office/officeart/2005/8/layout/orgChart1"/>
    <dgm:cxn modelId="{55FED563-4193-0645-9571-FD99C8CEECAD}" type="presParOf" srcId="{CAB59585-223F-456C-8631-3AD2FC92C86C}" destId="{42BC4D6D-0ED3-4D5E-9797-9A12A2209F28}" srcOrd="1" destOrd="0" presId="urn:microsoft.com/office/officeart/2005/8/layout/orgChart1"/>
    <dgm:cxn modelId="{F7ECEE5F-C6CA-0642-827E-94A15932EF97}" type="presParOf" srcId="{CAB59585-223F-456C-8631-3AD2FC92C86C}" destId="{CD001B75-2CC8-49B2-B4F7-2DA708957742}" srcOrd="2" destOrd="0" presId="urn:microsoft.com/office/officeart/2005/8/layout/orgChart1"/>
    <dgm:cxn modelId="{26715342-BA10-0347-928A-72D299F840C2}" type="presParOf" srcId="{B134D884-7D15-41AB-8FDD-9CF06FC35301}" destId="{57FF3F0E-315E-4EF0-8D8D-93D01E7E067C}" srcOrd="2" destOrd="0" presId="urn:microsoft.com/office/officeart/2005/8/layout/orgChart1"/>
    <dgm:cxn modelId="{8C0FB54B-9538-D44A-9360-347CBF81BE26}" type="presParOf" srcId="{A58577CD-7771-46A0-80BA-36CE3957B272}" destId="{8F57427C-A140-4810-8AF8-38F2F5CEA71D}" srcOrd="2" destOrd="0" presId="urn:microsoft.com/office/officeart/2005/8/layout/orgChart1"/>
    <dgm:cxn modelId="{E187B956-6EB4-2642-8728-890933869F11}" type="presParOf" srcId="{9A53AEAB-A9D3-4075-909B-61C804257C9D}" destId="{19376A6E-452A-4C2A-B3F0-AFAFC06D6069}" srcOrd="2" destOrd="0" presId="urn:microsoft.com/office/officeart/2005/8/layout/orgChart1"/>
    <dgm:cxn modelId="{AE761F27-BA71-FB47-9A0F-45635401E3F6}" type="presParOf" srcId="{9A53AEAB-A9D3-4075-909B-61C804257C9D}" destId="{CD50CAEC-46EE-47EC-86E0-A6E70BA1FA16}" srcOrd="3" destOrd="0" presId="urn:microsoft.com/office/officeart/2005/8/layout/orgChart1"/>
    <dgm:cxn modelId="{FB6BBC1F-B467-F848-B821-6CF7F16D05BB}" type="presParOf" srcId="{CD50CAEC-46EE-47EC-86E0-A6E70BA1FA16}" destId="{3BE8AD85-CB82-4784-AB1E-7ADFF88799EC}" srcOrd="0" destOrd="0" presId="urn:microsoft.com/office/officeart/2005/8/layout/orgChart1"/>
    <dgm:cxn modelId="{E8E69483-B992-6B48-B59A-29152DFDF206}" type="presParOf" srcId="{3BE8AD85-CB82-4784-AB1E-7ADFF88799EC}" destId="{D460AF07-B8AF-485E-BD7F-EA9E863F35D5}" srcOrd="0" destOrd="0" presId="urn:microsoft.com/office/officeart/2005/8/layout/orgChart1"/>
    <dgm:cxn modelId="{6D9F3F6A-F68B-2342-84A3-1FC0E50AB23C}" type="presParOf" srcId="{3BE8AD85-CB82-4784-AB1E-7ADFF88799EC}" destId="{6550D179-EF57-412F-B09B-6989342AF6F8}" srcOrd="1" destOrd="0" presId="urn:microsoft.com/office/officeart/2005/8/layout/orgChart1"/>
    <dgm:cxn modelId="{40221A54-A89F-944B-81A4-68C571C756F6}" type="presParOf" srcId="{CD50CAEC-46EE-47EC-86E0-A6E70BA1FA16}" destId="{5E9EDB62-3E94-47A6-B390-CEBCF09D9C52}" srcOrd="1" destOrd="0" presId="urn:microsoft.com/office/officeart/2005/8/layout/orgChart1"/>
    <dgm:cxn modelId="{07BC03D3-4957-1A4F-8A19-B94B8D3C3BD4}" type="presParOf" srcId="{5E9EDB62-3E94-47A6-B390-CEBCF09D9C52}" destId="{5C499425-4538-4574-8551-AE69843FE15C}" srcOrd="0" destOrd="0" presId="urn:microsoft.com/office/officeart/2005/8/layout/orgChart1"/>
    <dgm:cxn modelId="{F422DA7D-3404-BA47-BFA7-3ECF6B29DB8B}" type="presParOf" srcId="{5E9EDB62-3E94-47A6-B390-CEBCF09D9C52}" destId="{3741D467-95FD-4C44-B0B8-03BC3FE08055}" srcOrd="1" destOrd="0" presId="urn:microsoft.com/office/officeart/2005/8/layout/orgChart1"/>
    <dgm:cxn modelId="{10196EB1-3D43-ED4C-B8CC-613E728B2CBF}" type="presParOf" srcId="{3741D467-95FD-4C44-B0B8-03BC3FE08055}" destId="{13139EF0-CF77-4372-8BBF-D62D41FDD312}" srcOrd="0" destOrd="0" presId="urn:microsoft.com/office/officeart/2005/8/layout/orgChart1"/>
    <dgm:cxn modelId="{5AAD3601-5073-184B-91D7-78A9299BC40F}" type="presParOf" srcId="{13139EF0-CF77-4372-8BBF-D62D41FDD312}" destId="{32903337-2BFB-4580-8102-48A91185B539}" srcOrd="0" destOrd="0" presId="urn:microsoft.com/office/officeart/2005/8/layout/orgChart1"/>
    <dgm:cxn modelId="{180AB825-9FBE-1342-84E2-5CE6ED3E9DB2}" type="presParOf" srcId="{13139EF0-CF77-4372-8BBF-D62D41FDD312}" destId="{BE21C1DC-57AA-4FA2-8C8F-0DCA70F078D9}" srcOrd="1" destOrd="0" presId="urn:microsoft.com/office/officeart/2005/8/layout/orgChart1"/>
    <dgm:cxn modelId="{9A6CD7CF-9A14-6A48-8E38-1F267CCE142A}" type="presParOf" srcId="{3741D467-95FD-4C44-B0B8-03BC3FE08055}" destId="{1FA27CFB-CC58-469B-9125-4D3F87F3182D}" srcOrd="1" destOrd="0" presId="urn:microsoft.com/office/officeart/2005/8/layout/orgChart1"/>
    <dgm:cxn modelId="{85E35C90-3778-1447-A2C4-D1EC4090BD6A}" type="presParOf" srcId="{3741D467-95FD-4C44-B0B8-03BC3FE08055}" destId="{952633EF-A2BC-425A-93C5-283965F986B7}" srcOrd="2" destOrd="0" presId="urn:microsoft.com/office/officeart/2005/8/layout/orgChart1"/>
    <dgm:cxn modelId="{3B6DDE4E-95B1-E243-AAC3-BDC629E286F7}" type="presParOf" srcId="{CD50CAEC-46EE-47EC-86E0-A6E70BA1FA16}" destId="{5C27B8A7-9BF7-4359-B586-7F08575B7E34}" srcOrd="2" destOrd="0" presId="urn:microsoft.com/office/officeart/2005/8/layout/orgChart1"/>
    <dgm:cxn modelId="{75A4B85D-3DB1-D344-9021-B2DD28487B1A}" type="presParOf" srcId="{9A53AEAB-A9D3-4075-909B-61C804257C9D}" destId="{80E9A071-E954-4336-974D-3BF5DF71C35F}" srcOrd="4" destOrd="0" presId="urn:microsoft.com/office/officeart/2005/8/layout/orgChart1"/>
    <dgm:cxn modelId="{44861839-0D8A-AA4D-A6A0-BC227628D3F0}" type="presParOf" srcId="{9A53AEAB-A9D3-4075-909B-61C804257C9D}" destId="{93C5D058-472D-4391-A375-6C0CC850863A}" srcOrd="5" destOrd="0" presId="urn:microsoft.com/office/officeart/2005/8/layout/orgChart1"/>
    <dgm:cxn modelId="{AD5EF10E-6603-8C46-B258-C93FE4097C29}" type="presParOf" srcId="{93C5D058-472D-4391-A375-6C0CC850863A}" destId="{7AC91D09-0C19-47AA-8AF7-EF53CD8B5F4E}" srcOrd="0" destOrd="0" presId="urn:microsoft.com/office/officeart/2005/8/layout/orgChart1"/>
    <dgm:cxn modelId="{89900E93-A815-E941-989B-521EA0EEA6EB}" type="presParOf" srcId="{7AC91D09-0C19-47AA-8AF7-EF53CD8B5F4E}" destId="{8FBB9F04-965E-4334-B006-34C91894B378}" srcOrd="0" destOrd="0" presId="urn:microsoft.com/office/officeart/2005/8/layout/orgChart1"/>
    <dgm:cxn modelId="{954897A1-69AF-E644-BD19-8BBFB3C26C5D}" type="presParOf" srcId="{7AC91D09-0C19-47AA-8AF7-EF53CD8B5F4E}" destId="{7E3B47CC-F21A-47CC-83BE-F16FA7C6BDC8}" srcOrd="1" destOrd="0" presId="urn:microsoft.com/office/officeart/2005/8/layout/orgChart1"/>
    <dgm:cxn modelId="{4E024280-A261-2641-9273-8903CEF3C361}" type="presParOf" srcId="{93C5D058-472D-4391-A375-6C0CC850863A}" destId="{3AF75D49-F1DD-4098-A756-AE1CA99FEE2B}" srcOrd="1" destOrd="0" presId="urn:microsoft.com/office/officeart/2005/8/layout/orgChart1"/>
    <dgm:cxn modelId="{AC68B949-3EF0-0B49-BC9B-8428F07C7E38}" type="presParOf" srcId="{3AF75D49-F1DD-4098-A756-AE1CA99FEE2B}" destId="{0C1DFF54-2B2E-47E2-9904-5A4F12E5F908}" srcOrd="0" destOrd="0" presId="urn:microsoft.com/office/officeart/2005/8/layout/orgChart1"/>
    <dgm:cxn modelId="{175A9A70-EBBF-4941-855E-FE124A2B4720}" type="presParOf" srcId="{3AF75D49-F1DD-4098-A756-AE1CA99FEE2B}" destId="{F9334CF6-90FD-4924-BB9D-FC818A19DD98}" srcOrd="1" destOrd="0" presId="urn:microsoft.com/office/officeart/2005/8/layout/orgChart1"/>
    <dgm:cxn modelId="{06C05D0A-5639-5F41-8CCC-EB8B5C89CE9F}" type="presParOf" srcId="{F9334CF6-90FD-4924-BB9D-FC818A19DD98}" destId="{37170A25-A562-4369-8E1C-FDE549E17B20}" srcOrd="0" destOrd="0" presId="urn:microsoft.com/office/officeart/2005/8/layout/orgChart1"/>
    <dgm:cxn modelId="{248C95D0-55C3-B349-98A4-88492632E1D3}" type="presParOf" srcId="{37170A25-A562-4369-8E1C-FDE549E17B20}" destId="{DA51F9BF-3C54-438A-AEAB-829FB2D7659D}" srcOrd="0" destOrd="0" presId="urn:microsoft.com/office/officeart/2005/8/layout/orgChart1"/>
    <dgm:cxn modelId="{5AE838CC-B1B9-B242-B419-7E4BAA6A84BA}" type="presParOf" srcId="{37170A25-A562-4369-8E1C-FDE549E17B20}" destId="{AE0A5CE1-A967-45F4-BFED-578D718273CE}" srcOrd="1" destOrd="0" presId="urn:microsoft.com/office/officeart/2005/8/layout/orgChart1"/>
    <dgm:cxn modelId="{E616666D-0B60-2A46-961E-50CB7A498D21}" type="presParOf" srcId="{F9334CF6-90FD-4924-BB9D-FC818A19DD98}" destId="{286AFF6E-9299-479D-8CF0-754364EBBAA5}" srcOrd="1" destOrd="0" presId="urn:microsoft.com/office/officeart/2005/8/layout/orgChart1"/>
    <dgm:cxn modelId="{093BA9B7-4746-9E46-826A-C9275D8412F1}" type="presParOf" srcId="{286AFF6E-9299-479D-8CF0-754364EBBAA5}" destId="{2D66502E-29A3-411E-A95B-01DF5F50F857}" srcOrd="0" destOrd="0" presId="urn:microsoft.com/office/officeart/2005/8/layout/orgChart1"/>
    <dgm:cxn modelId="{A13CAC62-D993-4447-ACCD-70879DFD6F12}" type="presParOf" srcId="{286AFF6E-9299-479D-8CF0-754364EBBAA5}" destId="{C38C9333-34A7-4CA2-B4CF-39D656A2B8A5}" srcOrd="1" destOrd="0" presId="urn:microsoft.com/office/officeart/2005/8/layout/orgChart1"/>
    <dgm:cxn modelId="{70A77D92-AB64-0D41-BEA9-F26FA686846B}" type="presParOf" srcId="{C38C9333-34A7-4CA2-B4CF-39D656A2B8A5}" destId="{690D40C8-DCE7-4231-B8F9-FFC28EE4BFAA}" srcOrd="0" destOrd="0" presId="urn:microsoft.com/office/officeart/2005/8/layout/orgChart1"/>
    <dgm:cxn modelId="{BDB39660-CEC3-614C-9835-B40CC451C5C1}" type="presParOf" srcId="{690D40C8-DCE7-4231-B8F9-FFC28EE4BFAA}" destId="{BD2379E7-C613-46CE-B9F7-37B97DD6B536}" srcOrd="0" destOrd="0" presId="urn:microsoft.com/office/officeart/2005/8/layout/orgChart1"/>
    <dgm:cxn modelId="{A8B7C11B-EB52-334B-B40E-70DF2AD0D861}" type="presParOf" srcId="{690D40C8-DCE7-4231-B8F9-FFC28EE4BFAA}" destId="{A5D6E965-3885-4CFA-8BBB-75E30243A7ED}" srcOrd="1" destOrd="0" presId="urn:microsoft.com/office/officeart/2005/8/layout/orgChart1"/>
    <dgm:cxn modelId="{AE542C15-1003-D24F-AE38-852C785DED12}" type="presParOf" srcId="{C38C9333-34A7-4CA2-B4CF-39D656A2B8A5}" destId="{8B6DA878-1431-4E01-BA17-59956EFC9FB2}" srcOrd="1" destOrd="0" presId="urn:microsoft.com/office/officeart/2005/8/layout/orgChart1"/>
    <dgm:cxn modelId="{A404394C-7827-874D-A330-677836D96BF2}" type="presParOf" srcId="{C38C9333-34A7-4CA2-B4CF-39D656A2B8A5}" destId="{A22CE30F-237A-461A-B055-BCCA78CAC4AF}" srcOrd="2" destOrd="0" presId="urn:microsoft.com/office/officeart/2005/8/layout/orgChart1"/>
    <dgm:cxn modelId="{EEC980C7-14B8-6B4F-AD3C-2AED39E746A7}" type="presParOf" srcId="{286AFF6E-9299-479D-8CF0-754364EBBAA5}" destId="{C5D11254-244B-4DC7-871B-2D1BAC1DDC7E}" srcOrd="2" destOrd="0" presId="urn:microsoft.com/office/officeart/2005/8/layout/orgChart1"/>
    <dgm:cxn modelId="{DF4B42C6-0330-404A-A817-3908EA5EAC07}" type="presParOf" srcId="{286AFF6E-9299-479D-8CF0-754364EBBAA5}" destId="{0A22DB80-75E4-43BF-B757-714A046D237A}" srcOrd="3" destOrd="0" presId="urn:microsoft.com/office/officeart/2005/8/layout/orgChart1"/>
    <dgm:cxn modelId="{732E815E-A80A-9E45-B22A-67B5E786F729}" type="presParOf" srcId="{0A22DB80-75E4-43BF-B757-714A046D237A}" destId="{201D54DC-33CC-4615-B61E-B83D1CEF7250}" srcOrd="0" destOrd="0" presId="urn:microsoft.com/office/officeart/2005/8/layout/orgChart1"/>
    <dgm:cxn modelId="{F09F71E7-03F2-6A4D-8992-CF164D8AC497}" type="presParOf" srcId="{201D54DC-33CC-4615-B61E-B83D1CEF7250}" destId="{DF184F6D-FA5D-4066-8537-33A233FF4279}" srcOrd="0" destOrd="0" presId="urn:microsoft.com/office/officeart/2005/8/layout/orgChart1"/>
    <dgm:cxn modelId="{1B469BDF-2AEB-D747-BF61-46283ECB3404}" type="presParOf" srcId="{201D54DC-33CC-4615-B61E-B83D1CEF7250}" destId="{336515D0-1344-48A7-BE7B-DC4CC1DF25EB}" srcOrd="1" destOrd="0" presId="urn:microsoft.com/office/officeart/2005/8/layout/orgChart1"/>
    <dgm:cxn modelId="{D983DF0F-BA2A-0E4A-B3AA-65E16668007D}" type="presParOf" srcId="{0A22DB80-75E4-43BF-B757-714A046D237A}" destId="{0764E1D3-2292-431A-87DE-D9D328B350FC}" srcOrd="1" destOrd="0" presId="urn:microsoft.com/office/officeart/2005/8/layout/orgChart1"/>
    <dgm:cxn modelId="{48710C32-BC05-DF49-BF89-15A727E34D85}" type="presParOf" srcId="{0A22DB80-75E4-43BF-B757-714A046D237A}" destId="{89EE4BE6-CA1C-404E-9D15-45F8D1BE7EF5}" srcOrd="2" destOrd="0" presId="urn:microsoft.com/office/officeart/2005/8/layout/orgChart1"/>
    <dgm:cxn modelId="{0B0E92B7-82E9-DB42-A1DE-86DACF68EE5A}" type="presParOf" srcId="{286AFF6E-9299-479D-8CF0-754364EBBAA5}" destId="{BB50D42C-5549-4A36-AC3D-E0C4D2F3092E}" srcOrd="4" destOrd="0" presId="urn:microsoft.com/office/officeart/2005/8/layout/orgChart1"/>
    <dgm:cxn modelId="{92FD9E59-78EC-EB40-900A-E5926B5286DD}" type="presParOf" srcId="{286AFF6E-9299-479D-8CF0-754364EBBAA5}" destId="{FB86EEC4-0D10-4699-9E1E-D342FC4ADE6D}" srcOrd="5" destOrd="0" presId="urn:microsoft.com/office/officeart/2005/8/layout/orgChart1"/>
    <dgm:cxn modelId="{82976569-D5AF-DD4B-AB60-E7C2A10778F9}" type="presParOf" srcId="{FB86EEC4-0D10-4699-9E1E-D342FC4ADE6D}" destId="{60EB5149-AF80-4CED-8447-A1ADE17714C6}" srcOrd="0" destOrd="0" presId="urn:microsoft.com/office/officeart/2005/8/layout/orgChart1"/>
    <dgm:cxn modelId="{503CA852-390D-ED40-A8F4-9C57B3A243DB}" type="presParOf" srcId="{60EB5149-AF80-4CED-8447-A1ADE17714C6}" destId="{C06934C9-BF23-4B43-9903-986477DAC553}" srcOrd="0" destOrd="0" presId="urn:microsoft.com/office/officeart/2005/8/layout/orgChart1"/>
    <dgm:cxn modelId="{7279630E-317A-FF4B-AC82-8FBBDA0FC63C}" type="presParOf" srcId="{60EB5149-AF80-4CED-8447-A1ADE17714C6}" destId="{9AF6A3AE-9D2C-4F45-AF01-F2A5207B8B32}" srcOrd="1" destOrd="0" presId="urn:microsoft.com/office/officeart/2005/8/layout/orgChart1"/>
    <dgm:cxn modelId="{07787E8C-70A6-0247-8A9F-0359E57DD1EA}" type="presParOf" srcId="{FB86EEC4-0D10-4699-9E1E-D342FC4ADE6D}" destId="{9F923002-68CF-4320-8E18-0B7E62E370E4}" srcOrd="1" destOrd="0" presId="urn:microsoft.com/office/officeart/2005/8/layout/orgChart1"/>
    <dgm:cxn modelId="{0C2485D3-8D6D-2448-94DA-40074F686FDB}" type="presParOf" srcId="{FB86EEC4-0D10-4699-9E1E-D342FC4ADE6D}" destId="{E19B1015-44E2-4322-8E3A-D015CB8AFCC2}" srcOrd="2" destOrd="0" presId="urn:microsoft.com/office/officeart/2005/8/layout/orgChart1"/>
    <dgm:cxn modelId="{CF44918D-3DC4-8F4B-BCA0-E8584E3D74F8}" type="presParOf" srcId="{F9334CF6-90FD-4924-BB9D-FC818A19DD98}" destId="{81176289-FF07-4D04-91B2-251A62CE6742}" srcOrd="2" destOrd="0" presId="urn:microsoft.com/office/officeart/2005/8/layout/orgChart1"/>
    <dgm:cxn modelId="{B27C460D-2408-564A-BBE6-B8B0D7C87C98}" type="presParOf" srcId="{93C5D058-472D-4391-A375-6C0CC850863A}" destId="{866E74D3-6D8D-47C7-BFDF-697FFE92CAB6}" srcOrd="2" destOrd="0" presId="urn:microsoft.com/office/officeart/2005/8/layout/orgChart1"/>
    <dgm:cxn modelId="{B03BA843-6590-D94A-A752-845356301820}"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3F9CF0"/>
        </a:solidFill>
      </dgm:spPr>
      <dgm:t>
        <a:bodyPr/>
        <a:lstStyle/>
        <a:p>
          <a:r>
            <a:rPr lang="en-US"/>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3F9CF0"/>
        </a:solidFill>
      </dgm:spPr>
      <dgm:t>
        <a:bodyPr/>
        <a:lstStyle/>
        <a:p>
          <a:r>
            <a:rPr lang="en-US"/>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EF812A"/>
        </a:solidFill>
      </dgm:spPr>
      <dgm:t>
        <a:bodyPr/>
        <a:lstStyle/>
        <a:p>
          <a:r>
            <a:rPr lang="en-US">
              <a:solidFill>
                <a:schemeClr val="tx1"/>
              </a:solidFill>
            </a:rPr>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3F9CF0"/>
        </a:solidFill>
      </dgm:spPr>
      <dgm:t>
        <a:bodyPr/>
        <a:lstStyle/>
        <a:p>
          <a:r>
            <a:rPr lang="en-US"/>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47B6EC05-8771-184C-AF77-76EF9C1C6AB8}" type="presOf" srcId="{07A99A4E-CDA9-420C-8D27-9406BEBAA118}" destId="{D4A3BE12-0268-487D-A1FF-65A46D46D3F0}" srcOrd="1"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6DC09108-7928-C641-924C-4C227F41CFF0}" type="presOf" srcId="{0A6FFFF3-EA7B-4755-834F-5EF293A50791}" destId="{33A01AAC-C9C7-40BF-B305-9AE091F4C839}" srcOrd="0" destOrd="0" presId="urn:microsoft.com/office/officeart/2005/8/layout/orgChart1"/>
    <dgm:cxn modelId="{0AFFF90D-47A3-5F48-A251-7590A993668C}" type="presOf" srcId="{AE5ECB78-FFBD-4E4D-9E10-86D4BA99A7A1}" destId="{32903337-2BFB-4580-8102-48A91185B539}" srcOrd="0"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2BDE170F-7EF1-6644-93D8-37E349452B86}" type="presOf" srcId="{2788F65B-3E66-46B3-AD15-E60ACAB52109}" destId="{B45C738D-E919-44CA-AAB7-084ED10D4880}" srcOrd="0" destOrd="0" presId="urn:microsoft.com/office/officeart/2005/8/layout/orgChart1"/>
    <dgm:cxn modelId="{050CDC10-25FB-8643-BA1A-60C00F234313}" type="presOf" srcId="{90EC4189-D0C6-4282-AF3B-51C3FBB69A65}" destId="{AE0A5CE1-A967-45F4-BFED-578D718273CE}" srcOrd="1" destOrd="0" presId="urn:microsoft.com/office/officeart/2005/8/layout/orgChart1"/>
    <dgm:cxn modelId="{E6F74C17-CD1D-064F-BB11-7A0C8E0D3585}" type="presOf" srcId="{BBB87A0B-000D-454B-8663-A3DF9ACEC929}" destId="{A5D6E965-3885-4CFA-8BBB-75E30243A7ED}" srcOrd="1" destOrd="0" presId="urn:microsoft.com/office/officeart/2005/8/layout/orgChart1"/>
    <dgm:cxn modelId="{10FFBA18-8796-D942-B31D-AC0521330B65}" type="presOf" srcId="{495A1B27-EDD1-44B9-885A-96F4D77E94C9}" destId="{8EDED56D-5D83-4C19-BE84-5E62945242BA}" srcOrd="0" destOrd="0" presId="urn:microsoft.com/office/officeart/2005/8/layout/orgChart1"/>
    <dgm:cxn modelId="{181FAB19-1F5E-0244-9FC7-D45F99F4C78E}" type="presOf" srcId="{56F90870-299B-4ADD-8440-A06405BDE18E}" destId="{231434ED-736A-4E02-BBC1-F5AA4E2E1310}" srcOrd="1" destOrd="0" presId="urn:microsoft.com/office/officeart/2005/8/layout/orgChart1"/>
    <dgm:cxn modelId="{A1B9721A-C57E-704D-8E2D-7AF9D21F292B}" type="presOf" srcId="{98FB8F12-0EFD-4612-9583-BF2068B88998}" destId="{873EC43A-48FA-4A81-B025-2A46EA232311}" srcOrd="1" destOrd="0" presId="urn:microsoft.com/office/officeart/2005/8/layout/orgChart1"/>
    <dgm:cxn modelId="{08483E1D-3520-9240-8470-59F5D67B74D3}" type="presOf" srcId="{3CA029AD-059E-40E9-8DA0-A4ED3F52449B}" destId="{52D9F959-7735-4FFB-A33E-ECEC5705E435}" srcOrd="1" destOrd="0" presId="urn:microsoft.com/office/officeart/2005/8/layout/orgChart1"/>
    <dgm:cxn modelId="{C017B31D-BDEB-364D-B98F-58251517FB1F}" type="presOf" srcId="{9CE98DB6-242C-4701-B8F1-F53EFD4C3517}" destId="{F59647C3-97B0-4302-A30A-F9CEE26CAD46}"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F8C02521-04D4-244F-9E5A-445E105DA713}" type="presOf" srcId="{A295C543-C7C1-429F-A547-8203B8DCF8C0}" destId="{0C1DFF54-2B2E-47E2-9904-5A4F12E5F908}" srcOrd="0" destOrd="0" presId="urn:microsoft.com/office/officeart/2005/8/layout/orgChart1"/>
    <dgm:cxn modelId="{88195C21-7B59-9540-889B-DCDD4E265D29}" type="presOf" srcId="{BBB87A0B-000D-454B-8663-A3DF9ACEC929}" destId="{BD2379E7-C613-46CE-B9F7-37B97DD6B536}" srcOrd="0"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6B6CEB29-A138-3041-A581-9FAD3425F089}" type="presOf" srcId="{CA6F1DE9-5583-4709-A887-A596DBB11DAA}" destId="{DF184F6D-FA5D-4066-8537-33A233FF4279}" srcOrd="0" destOrd="0" presId="urn:microsoft.com/office/officeart/2005/8/layout/orgChart1"/>
    <dgm:cxn modelId="{80E2442C-8A1F-E047-8AA6-A12C8BABAFBC}" type="presOf" srcId="{E7EE6F84-1E7A-4E8F-A94A-F5B4EA60E08B}" destId="{10FACDF5-291B-421D-A67C-3D29E0300B84}" srcOrd="0" destOrd="0" presId="urn:microsoft.com/office/officeart/2005/8/layout/orgChart1"/>
    <dgm:cxn modelId="{273E5331-E04F-E54D-91E7-0B7F0F2FAD73}" type="presOf" srcId="{CACC8F34-5235-4348-B2B4-6113D20D437B}" destId="{BB50D42C-5549-4A36-AC3D-E0C4D2F3092E}" srcOrd="0" destOrd="0" presId="urn:microsoft.com/office/officeart/2005/8/layout/orgChart1"/>
    <dgm:cxn modelId="{F3A92132-0A65-A445-801A-52035FD2D4A1}" type="presOf" srcId="{4D25D058-B6EF-48EB-BBA3-F482114D5300}" destId="{D460AF07-B8AF-485E-BD7F-EA9E863F35D5}" srcOrd="0" destOrd="0" presId="urn:microsoft.com/office/officeart/2005/8/layout/orgChart1"/>
    <dgm:cxn modelId="{9ADBFE3D-99B0-EB45-92DD-A56124AE4F52}" type="presOf" srcId="{054FD05A-2E49-4BBF-BFD3-DDFB50A58902}" destId="{754FC670-EA39-4608-AF2E-CA59921E86A3}" srcOrd="0" destOrd="0" presId="urn:microsoft.com/office/officeart/2005/8/layout/orgChart1"/>
    <dgm:cxn modelId="{C2CFB65B-6CE4-F747-9C10-9C91B02F3F97}" type="presOf" srcId="{3CA029AD-059E-40E9-8DA0-A4ED3F52449B}" destId="{6508B479-B262-4998-BE16-43611C9DC7CA}" srcOrd="0" destOrd="0" presId="urn:microsoft.com/office/officeart/2005/8/layout/orgChart1"/>
    <dgm:cxn modelId="{DE85305D-846A-1D44-A62E-8ADC9191A00C}" type="presOf" srcId="{9CE98DB6-242C-4701-B8F1-F53EFD4C3517}" destId="{0851BC0E-EBF4-4639-8D1B-52DA5B8432E1}" srcOrd="1" destOrd="0" presId="urn:microsoft.com/office/officeart/2005/8/layout/orgChart1"/>
    <dgm:cxn modelId="{7FDA5544-681D-BF46-B53C-3E55B7873789}" type="presOf" srcId="{37F5F347-7F63-41C8-B875-C027B9EF6A49}" destId="{3C58B1EF-4E41-4102-A2A7-4D28FA630DBF}" srcOrd="0" destOrd="0" presId="urn:microsoft.com/office/officeart/2005/8/layout/orgChart1"/>
    <dgm:cxn modelId="{91170F66-CB8B-894A-B12D-C2513E979DAC}" type="presOf" srcId="{8BE175C4-E16B-4763-A7AC-DBB0B55671DF}" destId="{AA5AEDF8-99A7-4451-AA82-DBDBCC0126C0}" srcOrd="1" destOrd="0" presId="urn:microsoft.com/office/officeart/2005/8/layout/orgChart1"/>
    <dgm:cxn modelId="{C1071666-593A-D64C-8F1D-DEBE0A8715B0}" type="presOf" srcId="{3A8CB6C0-ADA0-4A65-B20C-D5E856E20825}" destId="{FF14F6F0-E1B7-491F-B49E-844A2783F43B}" srcOrd="0" destOrd="0" presId="urn:microsoft.com/office/officeart/2005/8/layout/orgChart1"/>
    <dgm:cxn modelId="{F3E93347-91A8-2244-95E2-62A0A90D655E}" type="presOf" srcId="{15EF94B8-BC83-4991-A525-077B29508F54}" destId="{13F4B5BE-BBC6-4C5F-AF96-6D9AB9ABAF3E}" srcOrd="1" destOrd="0" presId="urn:microsoft.com/office/officeart/2005/8/layout/orgChart1"/>
    <dgm:cxn modelId="{4D649269-ECB4-5D42-9AF7-3756F041C3ED}" type="presOf" srcId="{DCCD72E8-4502-4D03-BB10-02742BF3A35B}" destId="{8FBB9F04-965E-4334-B006-34C91894B378}" srcOrd="0" destOrd="0" presId="urn:microsoft.com/office/officeart/2005/8/layout/orgChart1"/>
    <dgm:cxn modelId="{F645136A-C227-6149-A73E-5C0306E75987}" type="presOf" srcId="{CA6F1DE9-5583-4709-A887-A596DBB11DAA}" destId="{336515D0-1344-48A7-BE7B-DC4CC1DF25EB}" srcOrd="1" destOrd="0" presId="urn:microsoft.com/office/officeart/2005/8/layout/orgChart1"/>
    <dgm:cxn modelId="{D171376D-E771-B04D-AF2E-948387D51659}" type="presOf" srcId="{4B8146DC-927D-4BD1-89B3-446A98A61DF7}" destId="{80E9A071-E954-4336-974D-3BF5DF71C35F}" srcOrd="0"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3D45A055-8139-5A49-988A-CC9BC0AE1AA2}" type="presOf" srcId="{19FB5058-5E8C-4D7A-87FC-0E58348B00C8}" destId="{C5D11254-244B-4DC7-871B-2D1BAC1DDC7E}" srcOrd="0" destOrd="0" presId="urn:microsoft.com/office/officeart/2005/8/layout/orgChart1"/>
    <dgm:cxn modelId="{E2454377-6ED0-9942-9F9D-D50615C4CCB4}" type="presOf" srcId="{90EC4189-D0C6-4282-AF3B-51C3FBB69A65}" destId="{DA51F9BF-3C54-438A-AEAB-829FB2D7659D}"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D5F57659-1A67-4543-A60E-30D389501710}" type="presOf" srcId="{0909B157-2FEC-4D72-BCB2-478C8A886D2C}" destId="{92E37F47-79A7-47D8-B39F-30CF7ADE4EF4}" srcOrd="1" destOrd="0" presId="urn:microsoft.com/office/officeart/2005/8/layout/orgChart1"/>
    <dgm:cxn modelId="{F6889759-8023-3640-89B5-A25B0BE6E685}" type="presOf" srcId="{9B77148F-770D-4B7D-951A-F13E8928AC98}" destId="{15453EF0-B5E7-4431-8857-CFF104197C4A}" srcOrd="0" destOrd="0" presId="urn:microsoft.com/office/officeart/2005/8/layout/orgChart1"/>
    <dgm:cxn modelId="{D7CA657A-B72F-0946-8E39-18B107496333}" type="presOf" srcId="{72CB0335-33AA-49B6-9C09-02E7A61A1CBB}" destId="{19376A6E-452A-4C2A-B3F0-AFAFC06D6069}" srcOrd="0"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595A1B7F-CE77-4E59-A701-61B0BEF281DD}" srcId="{E3B4A639-F8C8-4E60-AF3A-06D184EA81C9}" destId="{56F90870-299B-4ADD-8440-A06405BDE18E}" srcOrd="0" destOrd="0" parTransId="{E7EE6F84-1E7A-4E8F-A94A-F5B4EA60E08B}" sibTransId="{F0B11E1B-9291-4E28-A563-4968470BBCCB}"/>
    <dgm:cxn modelId="{3E504481-98F6-6740-8310-AFFCD7395656}" type="presOf" srcId="{8D3D5D7A-0675-42BF-B3C2-74A1DD6293F0}" destId="{C1CC0869-EE06-4E92-933A-1D0AEA936001}" srcOrd="0" destOrd="0" presId="urn:microsoft.com/office/officeart/2005/8/layout/orgChart1"/>
    <dgm:cxn modelId="{1791C587-A180-E242-96F5-522914531FE0}" type="presOf" srcId="{A7F8E22C-E379-4F86-94D5-F2FEF9D0F20B}" destId="{9AF6A3AE-9D2C-4F45-AF01-F2A5207B8B32}" srcOrd="1"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49812790-3352-FA4A-88D7-72AEFE9F756F}" type="presOf" srcId="{940D6784-6408-4910-AD77-41499F8862B2}" destId="{2D66502E-29A3-411E-A95B-01DF5F50F857}" srcOrd="0"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1EFEC199-B6EB-E644-BCF5-944B46647AB5}" type="presOf" srcId="{E0499269-784E-4579-B346-A32E8C5980BB}" destId="{04E7BE54-9A3F-4C71-896F-6129577281AF}" srcOrd="1" destOrd="0" presId="urn:microsoft.com/office/officeart/2005/8/layout/orgChart1"/>
    <dgm:cxn modelId="{8B6FC59B-861F-AD47-9B30-387EBC0039FE}" type="presOf" srcId="{56F90870-299B-4ADD-8440-A06405BDE18E}" destId="{3F0EFB56-0384-4500-B045-1199B50B4A07}" srcOrd="0" destOrd="0" presId="urn:microsoft.com/office/officeart/2005/8/layout/orgChart1"/>
    <dgm:cxn modelId="{44D5469F-63B7-3B47-B58E-13681DCA5396}" type="presOf" srcId="{A7F8E22C-E379-4F86-94D5-F2FEF9D0F20B}" destId="{C06934C9-BF23-4B43-9903-986477DAC553}" srcOrd="0" destOrd="0" presId="urn:microsoft.com/office/officeart/2005/8/layout/orgChart1"/>
    <dgm:cxn modelId="{87A615A4-5867-6149-81C5-0104243159D2}" type="presOf" srcId="{E0499269-784E-4579-B346-A32E8C5980BB}" destId="{7987F8C0-C520-4773-95DE-C872BE9D4879}" srcOrd="0" destOrd="0" presId="urn:microsoft.com/office/officeart/2005/8/layout/orgChart1"/>
    <dgm:cxn modelId="{4923B2A6-DA51-5B4E-98FD-7DB554873CF1}" type="presOf" srcId="{1DA1ED9C-2B78-46C5-B150-240C52BB7808}" destId="{73A25D16-2F1E-47CC-80C4-932F0C11421C}" srcOrd="0" destOrd="0" presId="urn:microsoft.com/office/officeart/2005/8/layout/orgChart1"/>
    <dgm:cxn modelId="{F24AC8AF-3899-FB47-B660-44632B840D0E}" type="presOf" srcId="{FF43FE9C-FA9A-48E1-ACD2-5D97FBB4809C}" destId="{311B60A9-56DC-4AE0-982E-78DF51DA48B5}" srcOrd="1" destOrd="0" presId="urn:microsoft.com/office/officeart/2005/8/layout/orgChart1"/>
    <dgm:cxn modelId="{A2D92EB1-EFCD-AF4C-A853-13CD82F42650}" type="presOf" srcId="{DCCD72E8-4502-4D03-BB10-02742BF3A35B}" destId="{7E3B47CC-F21A-47CC-83BE-F16FA7C6BDC8}" srcOrd="1" destOrd="0" presId="urn:microsoft.com/office/officeart/2005/8/layout/orgChart1"/>
    <dgm:cxn modelId="{F111C8B3-BF12-0D41-9B84-D6787EA14579}" type="presOf" srcId="{4D25D058-B6EF-48EB-BBA3-F482114D5300}" destId="{6550D179-EF57-412F-B09B-6989342AF6F8}" srcOrd="1" destOrd="0" presId="urn:microsoft.com/office/officeart/2005/8/layout/orgChart1"/>
    <dgm:cxn modelId="{D35210B4-18AA-F84A-A125-43981B322167}" type="presOf" srcId="{15EF94B8-BC83-4991-A525-077B29508F54}" destId="{74663366-B362-4979-A17B-9EF6BD81C61E}" srcOrd="0" destOrd="0" presId="urn:microsoft.com/office/officeart/2005/8/layout/orgChart1"/>
    <dgm:cxn modelId="{E88372B7-EC4A-B047-BD3C-C7A844C873E7}" type="presOf" srcId="{7CB06DF7-2DA5-46C0-8585-5A5C1E7C4AFE}" destId="{423D7FCB-1F24-404F-A59E-BEE585AB24F8}" srcOrd="0" destOrd="0" presId="urn:microsoft.com/office/officeart/2005/8/layout/orgChart1"/>
    <dgm:cxn modelId="{591A82B9-AAD9-F444-A862-DA8A322133DF}" type="presOf" srcId="{07A99A4E-CDA9-420C-8D27-9406BEBAA118}" destId="{F6044380-C6D4-40BA-B257-1B5D631DA77C}" srcOrd="0" destOrd="0" presId="urn:microsoft.com/office/officeart/2005/8/layout/orgChart1"/>
    <dgm:cxn modelId="{ADB9F7BB-7179-4E4A-ADBA-A7477CFE3327}" type="presOf" srcId="{0909B157-2FEC-4D72-BCB2-478C8A886D2C}" destId="{D7497326-75C3-4F64-B34A-D923A52DFCE1}" srcOrd="0" destOrd="0" presId="urn:microsoft.com/office/officeart/2005/8/layout/orgChart1"/>
    <dgm:cxn modelId="{66AB21C6-D071-C643-8C43-91BDFCA4A491}" type="presOf" srcId="{8AB090EB-5C4B-41E4-AFA5-AF00854ED6F1}" destId="{8ECFA237-B29E-4A0E-9679-C52F8BD7645C}" srcOrd="0"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58D17DCB-FB81-A84D-86DA-8C2FDD8C0AD1}" type="presOf" srcId="{E3B4A639-F8C8-4E60-AF3A-06D184EA81C9}" destId="{DBB3CDCF-5237-495E-A190-E36433B26A72}" srcOrd="1"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759B5ED3-A17E-45F8-AFFF-8C7E9D48E1A0}" srcId="{90EC4189-D0C6-4282-AF3B-51C3FBB69A65}" destId="{BBB87A0B-000D-454B-8663-A3DF9ACEC929}" srcOrd="0" destOrd="0" parTransId="{940D6784-6408-4910-AD77-41499F8862B2}" sibTransId="{4F92BA1F-E2C9-49FA-B4D6-06C3AF522FC2}"/>
    <dgm:cxn modelId="{49E05AE1-809A-3A45-A3DC-5DB5D5148626}" type="presOf" srcId="{E3B4A639-F8C8-4E60-AF3A-06D184EA81C9}" destId="{40471DB2-ADB1-4024-A607-AB76B120F1BB}" srcOrd="0" destOrd="0" presId="urn:microsoft.com/office/officeart/2005/8/layout/orgChart1"/>
    <dgm:cxn modelId="{C167B9E3-03C8-F742-8863-8812ED09A47A}" type="presOf" srcId="{AE5ECB78-FFBD-4E4D-9E10-86D4BA99A7A1}" destId="{BE21C1DC-57AA-4FA2-8C8F-0DCA70F078D9}" srcOrd="1" destOrd="0" presId="urn:microsoft.com/office/officeart/2005/8/layout/orgChart1"/>
    <dgm:cxn modelId="{F38D2BE6-3CD9-9244-8712-E91A397459AE}" type="presOf" srcId="{D462F9DA-A08E-4A00-B51F-99C27016B6E8}" destId="{38FB78B8-FC11-4EA2-9E85-D169167E9A98}" srcOrd="0" destOrd="0" presId="urn:microsoft.com/office/officeart/2005/8/layout/orgChart1"/>
    <dgm:cxn modelId="{EFE64FEB-99C1-E74C-8AB6-9885DE0CBA62}" type="presOf" srcId="{37F5F347-7F63-41C8-B875-C027B9EF6A49}" destId="{D832F0AF-D062-44C4-8D1C-1F45B3C1FEF0}"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36327FF3-B2CB-8046-B155-F97F016C3190}" type="presOf" srcId="{E300D941-6509-4C35-9425-D6DE545320F3}" destId="{5C499425-4538-4574-8551-AE69843FE15C}" srcOrd="0" destOrd="0" presId="urn:microsoft.com/office/officeart/2005/8/layout/orgChart1"/>
    <dgm:cxn modelId="{9CC99CF3-DACF-C04C-8E2A-7AEA76BF99E0}" type="presOf" srcId="{8BE175C4-E16B-4763-A7AC-DBB0B55671DF}" destId="{1045414D-F189-4017-A889-13CCA0A1CFDF}" srcOrd="0"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FC9B28FB-400B-7B48-83AA-FCAAA2B0EF35}" type="presOf" srcId="{98FB8F12-0EFD-4612-9583-BF2068B88998}" destId="{B791F708-D4C0-4F4B-9268-C1EB4322F46E}" srcOrd="0" destOrd="0" presId="urn:microsoft.com/office/officeart/2005/8/layout/orgChart1"/>
    <dgm:cxn modelId="{1FB32CFB-20BC-5841-B5FA-423E75D445F7}" type="presOf" srcId="{FF43FE9C-FA9A-48E1-ACD2-5D97FBB4809C}" destId="{25781418-2984-42D1-8DC7-6C62C16A844F}" srcOrd="0" destOrd="0" presId="urn:microsoft.com/office/officeart/2005/8/layout/orgChart1"/>
    <dgm:cxn modelId="{DAABFADB-202F-E144-94AB-70C72B014697}" type="presParOf" srcId="{33A01AAC-C9C7-40BF-B305-9AE091F4C839}" destId="{E9BF099D-E956-4228-9CB5-21249D2EACCF}" srcOrd="0" destOrd="0" presId="urn:microsoft.com/office/officeart/2005/8/layout/orgChart1"/>
    <dgm:cxn modelId="{C3AEDE99-56E1-FF4A-BC83-471DCD504F45}" type="presParOf" srcId="{E9BF099D-E956-4228-9CB5-21249D2EACCF}" destId="{5F4C65FF-14A0-4683-B40C-44BFC3738EB7}" srcOrd="0" destOrd="0" presId="urn:microsoft.com/office/officeart/2005/8/layout/orgChart1"/>
    <dgm:cxn modelId="{879605F8-D3D2-5F4C-A3CA-51F3B85A86DB}" type="presParOf" srcId="{5F4C65FF-14A0-4683-B40C-44BFC3738EB7}" destId="{40471DB2-ADB1-4024-A607-AB76B120F1BB}" srcOrd="0" destOrd="0" presId="urn:microsoft.com/office/officeart/2005/8/layout/orgChart1"/>
    <dgm:cxn modelId="{50D1BBDA-9F74-A64B-AC8E-5D7291B8A0CA}" type="presParOf" srcId="{5F4C65FF-14A0-4683-B40C-44BFC3738EB7}" destId="{DBB3CDCF-5237-495E-A190-E36433B26A72}" srcOrd="1" destOrd="0" presId="urn:microsoft.com/office/officeart/2005/8/layout/orgChart1"/>
    <dgm:cxn modelId="{7DB7AF29-7B09-F44C-96B2-BF57E691F1A8}" type="presParOf" srcId="{E9BF099D-E956-4228-9CB5-21249D2EACCF}" destId="{9A53AEAB-A9D3-4075-909B-61C804257C9D}" srcOrd="1" destOrd="0" presId="urn:microsoft.com/office/officeart/2005/8/layout/orgChart1"/>
    <dgm:cxn modelId="{B25F86E7-1D68-4C4B-A27E-749901D2CA72}" type="presParOf" srcId="{9A53AEAB-A9D3-4075-909B-61C804257C9D}" destId="{10FACDF5-291B-421D-A67C-3D29E0300B84}" srcOrd="0" destOrd="0" presId="urn:microsoft.com/office/officeart/2005/8/layout/orgChart1"/>
    <dgm:cxn modelId="{071B4CE8-DA77-C44C-9463-A5C7A28D58DE}" type="presParOf" srcId="{9A53AEAB-A9D3-4075-909B-61C804257C9D}" destId="{A58577CD-7771-46A0-80BA-36CE3957B272}" srcOrd="1" destOrd="0" presId="urn:microsoft.com/office/officeart/2005/8/layout/orgChart1"/>
    <dgm:cxn modelId="{D58BD4ED-D002-E940-BABD-A8B14C82D80D}" type="presParOf" srcId="{A58577CD-7771-46A0-80BA-36CE3957B272}" destId="{57C7791B-E8CD-4E28-9DA0-56A03B89201A}" srcOrd="0" destOrd="0" presId="urn:microsoft.com/office/officeart/2005/8/layout/orgChart1"/>
    <dgm:cxn modelId="{6F2595CB-7291-7C42-8D42-7EC3AC5A8D4C}" type="presParOf" srcId="{57C7791B-E8CD-4E28-9DA0-56A03B89201A}" destId="{3F0EFB56-0384-4500-B045-1199B50B4A07}" srcOrd="0" destOrd="0" presId="urn:microsoft.com/office/officeart/2005/8/layout/orgChart1"/>
    <dgm:cxn modelId="{F429F18E-6DC7-7845-932B-1D5D273D9FF0}" type="presParOf" srcId="{57C7791B-E8CD-4E28-9DA0-56A03B89201A}" destId="{231434ED-736A-4E02-BBC1-F5AA4E2E1310}" srcOrd="1" destOrd="0" presId="urn:microsoft.com/office/officeart/2005/8/layout/orgChart1"/>
    <dgm:cxn modelId="{55369012-8D74-A241-A50C-C035CA63D4D3}" type="presParOf" srcId="{A58577CD-7771-46A0-80BA-36CE3957B272}" destId="{70239308-4057-4FFC-A9A8-963D9B757085}" srcOrd="1" destOrd="0" presId="urn:microsoft.com/office/officeart/2005/8/layout/orgChart1"/>
    <dgm:cxn modelId="{5668202D-C69F-EE44-A8AB-49E19053489A}" type="presParOf" srcId="{70239308-4057-4FFC-A9A8-963D9B757085}" destId="{B45C738D-E919-44CA-AAB7-084ED10D4880}" srcOrd="0" destOrd="0" presId="urn:microsoft.com/office/officeart/2005/8/layout/orgChart1"/>
    <dgm:cxn modelId="{33BB0599-9C50-6E40-A1F8-FF106BD7BDA6}" type="presParOf" srcId="{70239308-4057-4FFC-A9A8-963D9B757085}" destId="{77862273-EF30-4A67-8765-905130CA2219}" srcOrd="1" destOrd="0" presId="urn:microsoft.com/office/officeart/2005/8/layout/orgChart1"/>
    <dgm:cxn modelId="{3FC6C23B-6CF2-0E43-B3B6-2AF891B3410C}" type="presParOf" srcId="{77862273-EF30-4A67-8765-905130CA2219}" destId="{74667144-CF91-47A1-8C5E-24047D1B4111}" srcOrd="0" destOrd="0" presId="urn:microsoft.com/office/officeart/2005/8/layout/orgChart1"/>
    <dgm:cxn modelId="{4CD5A4CA-2D33-FE48-8C24-00DC2838688A}" type="presParOf" srcId="{74667144-CF91-47A1-8C5E-24047D1B4111}" destId="{F59647C3-97B0-4302-A30A-F9CEE26CAD46}" srcOrd="0" destOrd="0" presId="urn:microsoft.com/office/officeart/2005/8/layout/orgChart1"/>
    <dgm:cxn modelId="{04971B58-BB15-AD45-BCC3-5935303448FC}" type="presParOf" srcId="{74667144-CF91-47A1-8C5E-24047D1B4111}" destId="{0851BC0E-EBF4-4639-8D1B-52DA5B8432E1}" srcOrd="1" destOrd="0" presId="urn:microsoft.com/office/officeart/2005/8/layout/orgChart1"/>
    <dgm:cxn modelId="{BEE9F915-8CAA-8F4F-B4BB-DA3547D7C9FA}" type="presParOf" srcId="{77862273-EF30-4A67-8765-905130CA2219}" destId="{FDB96B86-BA53-4865-83D5-A51E3BE4BAEC}" srcOrd="1" destOrd="0" presId="urn:microsoft.com/office/officeart/2005/8/layout/orgChart1"/>
    <dgm:cxn modelId="{17F1F68D-AFE6-BB49-B0D0-B978B6F6E7A8}" type="presParOf" srcId="{FDB96B86-BA53-4865-83D5-A51E3BE4BAEC}" destId="{8EDED56D-5D83-4C19-BE84-5E62945242BA}" srcOrd="0" destOrd="0" presId="urn:microsoft.com/office/officeart/2005/8/layout/orgChart1"/>
    <dgm:cxn modelId="{432E3FCE-1169-1945-AEF3-4473D0BFB5B0}" type="presParOf" srcId="{FDB96B86-BA53-4865-83D5-A51E3BE4BAEC}" destId="{93373023-84DD-429A-9790-CE67B9F45804}" srcOrd="1" destOrd="0" presId="urn:microsoft.com/office/officeart/2005/8/layout/orgChart1"/>
    <dgm:cxn modelId="{2F4D15B3-F8C0-BA47-8D22-99A5E17C18C9}" type="presParOf" srcId="{93373023-84DD-429A-9790-CE67B9F45804}" destId="{4C74C560-397B-4756-9D1C-916810C22A07}" srcOrd="0" destOrd="0" presId="urn:microsoft.com/office/officeart/2005/8/layout/orgChart1"/>
    <dgm:cxn modelId="{051CE880-BDEC-D44F-AF5E-C9E4C9C36A7C}" type="presParOf" srcId="{4C74C560-397B-4756-9D1C-916810C22A07}" destId="{F6044380-C6D4-40BA-B257-1B5D631DA77C}" srcOrd="0" destOrd="0" presId="urn:microsoft.com/office/officeart/2005/8/layout/orgChart1"/>
    <dgm:cxn modelId="{9B287082-2EE6-7349-ADBB-76D647BF48AA}" type="presParOf" srcId="{4C74C560-397B-4756-9D1C-916810C22A07}" destId="{D4A3BE12-0268-487D-A1FF-65A46D46D3F0}" srcOrd="1" destOrd="0" presId="urn:microsoft.com/office/officeart/2005/8/layout/orgChart1"/>
    <dgm:cxn modelId="{BCC40138-028E-684A-A741-D4E539C827DF}" type="presParOf" srcId="{93373023-84DD-429A-9790-CE67B9F45804}" destId="{2A1B5D2A-D24B-4A0F-A0EC-9D87C64B7C53}" srcOrd="1" destOrd="0" presId="urn:microsoft.com/office/officeart/2005/8/layout/orgChart1"/>
    <dgm:cxn modelId="{27C74DE0-B9D7-554F-A3AD-70BBBBCEB20E}" type="presParOf" srcId="{93373023-84DD-429A-9790-CE67B9F45804}" destId="{1093BD62-3844-4785-B8CF-B4609DCFFB78}" srcOrd="2" destOrd="0" presId="urn:microsoft.com/office/officeart/2005/8/layout/orgChart1"/>
    <dgm:cxn modelId="{EDCA16B9-F42D-3040-BAC2-EE7F76E4006D}" type="presParOf" srcId="{FDB96B86-BA53-4865-83D5-A51E3BE4BAEC}" destId="{754FC670-EA39-4608-AF2E-CA59921E86A3}" srcOrd="2" destOrd="0" presId="urn:microsoft.com/office/officeart/2005/8/layout/orgChart1"/>
    <dgm:cxn modelId="{FB658187-2F62-3140-91AA-F185C19EE0DD}" type="presParOf" srcId="{FDB96B86-BA53-4865-83D5-A51E3BE4BAEC}" destId="{6EDD775E-8B29-4F62-858B-77C6E44488D4}" srcOrd="3" destOrd="0" presId="urn:microsoft.com/office/officeart/2005/8/layout/orgChart1"/>
    <dgm:cxn modelId="{11A133DA-35A3-9041-A66C-A65B9CEBA569}" type="presParOf" srcId="{6EDD775E-8B29-4F62-858B-77C6E44488D4}" destId="{1DDBEEC9-AC7D-484A-837A-250DDD8D2801}" srcOrd="0" destOrd="0" presId="urn:microsoft.com/office/officeart/2005/8/layout/orgChart1"/>
    <dgm:cxn modelId="{04C60196-B7EF-D348-900F-FAB93AF279C6}" type="presParOf" srcId="{1DDBEEC9-AC7D-484A-837A-250DDD8D2801}" destId="{6508B479-B262-4998-BE16-43611C9DC7CA}" srcOrd="0" destOrd="0" presId="urn:microsoft.com/office/officeart/2005/8/layout/orgChart1"/>
    <dgm:cxn modelId="{ADC75E16-88A9-AF47-81DC-C45E0EF6A474}" type="presParOf" srcId="{1DDBEEC9-AC7D-484A-837A-250DDD8D2801}" destId="{52D9F959-7735-4FFB-A33E-ECEC5705E435}" srcOrd="1" destOrd="0" presId="urn:microsoft.com/office/officeart/2005/8/layout/orgChart1"/>
    <dgm:cxn modelId="{F9C30FDD-70F0-B948-915F-6B27FD4FF249}" type="presParOf" srcId="{6EDD775E-8B29-4F62-858B-77C6E44488D4}" destId="{F8F024E8-18A3-4A8C-86BC-710CFEB99F56}" srcOrd="1" destOrd="0" presId="urn:microsoft.com/office/officeart/2005/8/layout/orgChart1"/>
    <dgm:cxn modelId="{8B3888E3-9D2D-DD47-8A46-410A57ACFAD8}" type="presParOf" srcId="{6EDD775E-8B29-4F62-858B-77C6E44488D4}" destId="{B802291A-D27B-4C38-8651-A4E84384BCC9}" srcOrd="2" destOrd="0" presId="urn:microsoft.com/office/officeart/2005/8/layout/orgChart1"/>
    <dgm:cxn modelId="{9A82A72E-D92E-5441-97FE-6CEADB736428}" type="presParOf" srcId="{77862273-EF30-4A67-8765-905130CA2219}" destId="{097CF7FB-93EE-4137-BA71-7296927C7117}" srcOrd="2" destOrd="0" presId="urn:microsoft.com/office/officeart/2005/8/layout/orgChart1"/>
    <dgm:cxn modelId="{A8D0709A-42D2-114D-86BC-60BF335F6D89}" type="presParOf" srcId="{70239308-4057-4FFC-A9A8-963D9B757085}" destId="{FF14F6F0-E1B7-491F-B49E-844A2783F43B}" srcOrd="2" destOrd="0" presId="urn:microsoft.com/office/officeart/2005/8/layout/orgChart1"/>
    <dgm:cxn modelId="{711DF21F-1C83-964F-A69B-A7B18EBC13D6}" type="presParOf" srcId="{70239308-4057-4FFC-A9A8-963D9B757085}" destId="{13A93495-9832-4B80-A8EF-1A5C39663E49}" srcOrd="3" destOrd="0" presId="urn:microsoft.com/office/officeart/2005/8/layout/orgChart1"/>
    <dgm:cxn modelId="{E7F0CA9E-F69F-DF4A-89A6-D963774EC135}" type="presParOf" srcId="{13A93495-9832-4B80-A8EF-1A5C39663E49}" destId="{8FA01FB2-B8F5-4C61-891C-047383AB08AF}" srcOrd="0" destOrd="0" presId="urn:microsoft.com/office/officeart/2005/8/layout/orgChart1"/>
    <dgm:cxn modelId="{D29FF857-19DE-4142-84DF-2DB96A626B08}" type="presParOf" srcId="{8FA01FB2-B8F5-4C61-891C-047383AB08AF}" destId="{25781418-2984-42D1-8DC7-6C62C16A844F}" srcOrd="0" destOrd="0" presId="urn:microsoft.com/office/officeart/2005/8/layout/orgChart1"/>
    <dgm:cxn modelId="{9349AD8A-71EA-614B-9818-7FC19312D730}" type="presParOf" srcId="{8FA01FB2-B8F5-4C61-891C-047383AB08AF}" destId="{311B60A9-56DC-4AE0-982E-78DF51DA48B5}" srcOrd="1" destOrd="0" presId="urn:microsoft.com/office/officeart/2005/8/layout/orgChart1"/>
    <dgm:cxn modelId="{ED0500A6-F1E1-0D47-A303-A70942B365A3}" type="presParOf" srcId="{13A93495-9832-4B80-A8EF-1A5C39663E49}" destId="{A34E29D9-A8FC-4A0A-AE70-05A1B45E0D15}" srcOrd="1" destOrd="0" presId="urn:microsoft.com/office/officeart/2005/8/layout/orgChart1"/>
    <dgm:cxn modelId="{26DCBC40-5B81-C949-BF80-0FC0092116C9}" type="presParOf" srcId="{A34E29D9-A8FC-4A0A-AE70-05A1B45E0D15}" destId="{C1CC0869-EE06-4E92-933A-1D0AEA936001}" srcOrd="0" destOrd="0" presId="urn:microsoft.com/office/officeart/2005/8/layout/orgChart1"/>
    <dgm:cxn modelId="{376E51B8-96E4-9940-819C-F55922F7D70E}" type="presParOf" srcId="{A34E29D9-A8FC-4A0A-AE70-05A1B45E0D15}" destId="{0CA7725A-D062-4E84-B7B2-E75003CA47DD}" srcOrd="1" destOrd="0" presId="urn:microsoft.com/office/officeart/2005/8/layout/orgChart1"/>
    <dgm:cxn modelId="{2CE33110-DB99-3247-95D2-F4126BDCEDEF}" type="presParOf" srcId="{0CA7725A-D062-4E84-B7B2-E75003CA47DD}" destId="{F7785A93-EC9A-4686-A931-324B2FB94756}" srcOrd="0" destOrd="0" presId="urn:microsoft.com/office/officeart/2005/8/layout/orgChart1"/>
    <dgm:cxn modelId="{A1D51D1F-D548-2042-B1F9-32CBD55695CC}" type="presParOf" srcId="{F7785A93-EC9A-4686-A931-324B2FB94756}" destId="{D7497326-75C3-4F64-B34A-D923A52DFCE1}" srcOrd="0" destOrd="0" presId="urn:microsoft.com/office/officeart/2005/8/layout/orgChart1"/>
    <dgm:cxn modelId="{4B2843AC-42B2-324B-A3E2-A0FBD8648A51}" type="presParOf" srcId="{F7785A93-EC9A-4686-A931-324B2FB94756}" destId="{92E37F47-79A7-47D8-B39F-30CF7ADE4EF4}" srcOrd="1" destOrd="0" presId="urn:microsoft.com/office/officeart/2005/8/layout/orgChart1"/>
    <dgm:cxn modelId="{3E57C46C-DB26-A144-A91D-D01E5429E552}" type="presParOf" srcId="{0CA7725A-D062-4E84-B7B2-E75003CA47DD}" destId="{092D47AD-3154-4128-B7F0-118D592EC278}" srcOrd="1" destOrd="0" presId="urn:microsoft.com/office/officeart/2005/8/layout/orgChart1"/>
    <dgm:cxn modelId="{38360E13-D3A9-544E-A274-E8CEC1DECEB6}" type="presParOf" srcId="{0CA7725A-D062-4E84-B7B2-E75003CA47DD}" destId="{763787DE-57BE-4A75-8FAC-3B2BB662869F}" srcOrd="2" destOrd="0" presId="urn:microsoft.com/office/officeart/2005/8/layout/orgChart1"/>
    <dgm:cxn modelId="{2D3CD6BB-C6F8-494A-8FC6-EDB637A30B9F}" type="presParOf" srcId="{A34E29D9-A8FC-4A0A-AE70-05A1B45E0D15}" destId="{8ECFA237-B29E-4A0E-9679-C52F8BD7645C}" srcOrd="2" destOrd="0" presId="urn:microsoft.com/office/officeart/2005/8/layout/orgChart1"/>
    <dgm:cxn modelId="{292F8792-33A1-7741-B5C7-2F685CC68079}" type="presParOf" srcId="{A34E29D9-A8FC-4A0A-AE70-05A1B45E0D15}" destId="{24494EA4-9AE5-43E8-9413-497E44984031}" srcOrd="3" destOrd="0" presId="urn:microsoft.com/office/officeart/2005/8/layout/orgChart1"/>
    <dgm:cxn modelId="{6DBECA3A-AEB6-F648-9478-E95F4CAF71ED}" type="presParOf" srcId="{24494EA4-9AE5-43E8-9413-497E44984031}" destId="{C25EB0AA-E0C2-4CEF-AF10-12D46D989BE5}" srcOrd="0" destOrd="0" presId="urn:microsoft.com/office/officeart/2005/8/layout/orgChart1"/>
    <dgm:cxn modelId="{A2A0A40E-1E24-204A-9FDA-9078220505A5}" type="presParOf" srcId="{C25EB0AA-E0C2-4CEF-AF10-12D46D989BE5}" destId="{3C58B1EF-4E41-4102-A2A7-4D28FA630DBF}" srcOrd="0" destOrd="0" presId="urn:microsoft.com/office/officeart/2005/8/layout/orgChart1"/>
    <dgm:cxn modelId="{FDD3F6E3-98E7-1B4D-B167-3D86F94D3047}" type="presParOf" srcId="{C25EB0AA-E0C2-4CEF-AF10-12D46D989BE5}" destId="{D832F0AF-D062-44C4-8D1C-1F45B3C1FEF0}" srcOrd="1" destOrd="0" presId="urn:microsoft.com/office/officeart/2005/8/layout/orgChart1"/>
    <dgm:cxn modelId="{73A1F331-C8A1-2449-BA51-576EED37D151}" type="presParOf" srcId="{24494EA4-9AE5-43E8-9413-497E44984031}" destId="{87B9E771-9EAE-4313-B1E8-340B1533E3D4}" srcOrd="1" destOrd="0" presId="urn:microsoft.com/office/officeart/2005/8/layout/orgChart1"/>
    <dgm:cxn modelId="{0976E104-FF73-BF41-B002-0310D05ED82D}" type="presParOf" srcId="{24494EA4-9AE5-43E8-9413-497E44984031}" destId="{A67C32FB-49E2-47EC-BEAA-D01FE5225289}" srcOrd="2" destOrd="0" presId="urn:microsoft.com/office/officeart/2005/8/layout/orgChart1"/>
    <dgm:cxn modelId="{B484A7B5-B909-C04F-9409-1DC49F092ACD}" type="presParOf" srcId="{13A93495-9832-4B80-A8EF-1A5C39663E49}" destId="{79F47CC2-AEBF-4279-B024-A91B108B37E3}" srcOrd="2" destOrd="0" presId="urn:microsoft.com/office/officeart/2005/8/layout/orgChart1"/>
    <dgm:cxn modelId="{59DFF7A5-CE79-6048-8774-655B3D6585F3}" type="presParOf" srcId="{70239308-4057-4FFC-A9A8-963D9B757085}" destId="{38FB78B8-FC11-4EA2-9E85-D169167E9A98}" srcOrd="4" destOrd="0" presId="urn:microsoft.com/office/officeart/2005/8/layout/orgChart1"/>
    <dgm:cxn modelId="{59B154CA-EEDE-F84B-AF16-29B161D9A639}" type="presParOf" srcId="{70239308-4057-4FFC-A9A8-963D9B757085}" destId="{B134D884-7D15-41AB-8FDD-9CF06FC35301}" srcOrd="5" destOrd="0" presId="urn:microsoft.com/office/officeart/2005/8/layout/orgChart1"/>
    <dgm:cxn modelId="{3DF0899F-3A59-D544-8288-78206AD6F201}" type="presParOf" srcId="{B134D884-7D15-41AB-8FDD-9CF06FC35301}" destId="{79EC2798-0374-4B3B-A2AA-572C21A4C5E5}" srcOrd="0" destOrd="0" presId="urn:microsoft.com/office/officeart/2005/8/layout/orgChart1"/>
    <dgm:cxn modelId="{AE9F3FE2-2AA3-A44B-AABB-D989889A200B}" type="presParOf" srcId="{79EC2798-0374-4B3B-A2AA-572C21A4C5E5}" destId="{1045414D-F189-4017-A889-13CCA0A1CFDF}" srcOrd="0" destOrd="0" presId="urn:microsoft.com/office/officeart/2005/8/layout/orgChart1"/>
    <dgm:cxn modelId="{34BE7CEA-6B56-7C4A-A639-0432B77168FE}" type="presParOf" srcId="{79EC2798-0374-4B3B-A2AA-572C21A4C5E5}" destId="{AA5AEDF8-99A7-4451-AA82-DBDBCC0126C0}" srcOrd="1" destOrd="0" presId="urn:microsoft.com/office/officeart/2005/8/layout/orgChart1"/>
    <dgm:cxn modelId="{3D50F688-3801-AE47-A94D-70E18AED4B9A}" type="presParOf" srcId="{B134D884-7D15-41AB-8FDD-9CF06FC35301}" destId="{17D207E5-2679-4988-BA4B-5ED64C601CF8}" srcOrd="1" destOrd="0" presId="urn:microsoft.com/office/officeart/2005/8/layout/orgChart1"/>
    <dgm:cxn modelId="{65815A97-6D3B-D043-9E9C-BDF4947501CD}" type="presParOf" srcId="{17D207E5-2679-4988-BA4B-5ED64C601CF8}" destId="{423D7FCB-1F24-404F-A59E-BEE585AB24F8}" srcOrd="0" destOrd="0" presId="urn:microsoft.com/office/officeart/2005/8/layout/orgChart1"/>
    <dgm:cxn modelId="{01007CC3-7F73-C844-B490-AC5DA342F47D}" type="presParOf" srcId="{17D207E5-2679-4988-BA4B-5ED64C601CF8}" destId="{7DC14064-A72C-462C-8AF3-9E2CDCE4819E}" srcOrd="1" destOrd="0" presId="urn:microsoft.com/office/officeart/2005/8/layout/orgChart1"/>
    <dgm:cxn modelId="{07E836CC-1513-5C4B-AFD1-C26AA1D0AC83}" type="presParOf" srcId="{7DC14064-A72C-462C-8AF3-9E2CDCE4819E}" destId="{0CCCA9E7-C655-46C7-B899-332A19B4944C}" srcOrd="0" destOrd="0" presId="urn:microsoft.com/office/officeart/2005/8/layout/orgChart1"/>
    <dgm:cxn modelId="{5EE31449-318B-2F49-BBC7-54B614DA9B5E}" type="presParOf" srcId="{0CCCA9E7-C655-46C7-B899-332A19B4944C}" destId="{B791F708-D4C0-4F4B-9268-C1EB4322F46E}" srcOrd="0" destOrd="0" presId="urn:microsoft.com/office/officeart/2005/8/layout/orgChart1"/>
    <dgm:cxn modelId="{CC685677-553D-624E-9612-3B44E77AFEE3}" type="presParOf" srcId="{0CCCA9E7-C655-46C7-B899-332A19B4944C}" destId="{873EC43A-48FA-4A81-B025-2A46EA232311}" srcOrd="1" destOrd="0" presId="urn:microsoft.com/office/officeart/2005/8/layout/orgChart1"/>
    <dgm:cxn modelId="{F7E24BD3-B5BF-924D-A8E1-BAE394558B13}" type="presParOf" srcId="{7DC14064-A72C-462C-8AF3-9E2CDCE4819E}" destId="{CB3ED31B-186D-4531-8C2D-5CAE8A8D719F}" srcOrd="1" destOrd="0" presId="urn:microsoft.com/office/officeart/2005/8/layout/orgChart1"/>
    <dgm:cxn modelId="{1D9A9669-4E69-9F43-B5CA-9C062253AFB3}" type="presParOf" srcId="{7DC14064-A72C-462C-8AF3-9E2CDCE4819E}" destId="{80B3BB85-5335-446D-AB29-C5A109AC820E}" srcOrd="2" destOrd="0" presId="urn:microsoft.com/office/officeart/2005/8/layout/orgChart1"/>
    <dgm:cxn modelId="{E746E8C9-CA5A-0147-B110-DC7CA4F76575}" type="presParOf" srcId="{17D207E5-2679-4988-BA4B-5ED64C601CF8}" destId="{73A25D16-2F1E-47CC-80C4-932F0C11421C}" srcOrd="2" destOrd="0" presId="urn:microsoft.com/office/officeart/2005/8/layout/orgChart1"/>
    <dgm:cxn modelId="{3FE42339-7774-2C44-8826-C3E1F9E11EC8}" type="presParOf" srcId="{17D207E5-2679-4988-BA4B-5ED64C601CF8}" destId="{FF8C52A8-A1B5-467E-BF99-31A10F7EA56C}" srcOrd="3" destOrd="0" presId="urn:microsoft.com/office/officeart/2005/8/layout/orgChart1"/>
    <dgm:cxn modelId="{4AE16986-16DD-D842-8516-23C61805AF94}" type="presParOf" srcId="{FF8C52A8-A1B5-467E-BF99-31A10F7EA56C}" destId="{33248593-878C-4FF7-8194-52DB0EF9162B}" srcOrd="0" destOrd="0" presId="urn:microsoft.com/office/officeart/2005/8/layout/orgChart1"/>
    <dgm:cxn modelId="{D4F9EF29-9E09-3F4A-8375-C13AF4283414}" type="presParOf" srcId="{33248593-878C-4FF7-8194-52DB0EF9162B}" destId="{7987F8C0-C520-4773-95DE-C872BE9D4879}" srcOrd="0" destOrd="0" presId="urn:microsoft.com/office/officeart/2005/8/layout/orgChart1"/>
    <dgm:cxn modelId="{ABF6BAEF-EA1C-E44D-A48E-092F6F3CDB2F}" type="presParOf" srcId="{33248593-878C-4FF7-8194-52DB0EF9162B}" destId="{04E7BE54-9A3F-4C71-896F-6129577281AF}" srcOrd="1" destOrd="0" presId="urn:microsoft.com/office/officeart/2005/8/layout/orgChart1"/>
    <dgm:cxn modelId="{C1C9AA93-758B-6E4A-BB85-E544F51AD8DA}" type="presParOf" srcId="{FF8C52A8-A1B5-467E-BF99-31A10F7EA56C}" destId="{B74B857D-0A84-40A8-AD6B-7F9083531E45}" srcOrd="1" destOrd="0" presId="urn:microsoft.com/office/officeart/2005/8/layout/orgChart1"/>
    <dgm:cxn modelId="{B0C9C8E8-D2CA-D84D-8862-A16FFF5A9209}" type="presParOf" srcId="{FF8C52A8-A1B5-467E-BF99-31A10F7EA56C}" destId="{9A6A9324-28DE-46A5-9950-B3FA60079CC9}" srcOrd="2" destOrd="0" presId="urn:microsoft.com/office/officeart/2005/8/layout/orgChart1"/>
    <dgm:cxn modelId="{92E2E873-A766-0E4E-9185-29F7C114BBE1}" type="presParOf" srcId="{17D207E5-2679-4988-BA4B-5ED64C601CF8}" destId="{15453EF0-B5E7-4431-8857-CFF104197C4A}" srcOrd="4" destOrd="0" presId="urn:microsoft.com/office/officeart/2005/8/layout/orgChart1"/>
    <dgm:cxn modelId="{3BC9D746-60BC-3E4E-8524-F53D736F4EAB}" type="presParOf" srcId="{17D207E5-2679-4988-BA4B-5ED64C601CF8}" destId="{CAB59585-223F-456C-8631-3AD2FC92C86C}" srcOrd="5" destOrd="0" presId="urn:microsoft.com/office/officeart/2005/8/layout/orgChart1"/>
    <dgm:cxn modelId="{F8A30538-210C-9648-87B7-1D6C29F96C15}" type="presParOf" srcId="{CAB59585-223F-456C-8631-3AD2FC92C86C}" destId="{BC0F19D0-7DF4-4A7D-92F2-5265E0180F62}" srcOrd="0" destOrd="0" presId="urn:microsoft.com/office/officeart/2005/8/layout/orgChart1"/>
    <dgm:cxn modelId="{D6EB5810-D973-6448-83CC-03371DB5F1BD}" type="presParOf" srcId="{BC0F19D0-7DF4-4A7D-92F2-5265E0180F62}" destId="{74663366-B362-4979-A17B-9EF6BD81C61E}" srcOrd="0" destOrd="0" presId="urn:microsoft.com/office/officeart/2005/8/layout/orgChart1"/>
    <dgm:cxn modelId="{793815B2-889F-E542-B293-40873ECF3BEB}" type="presParOf" srcId="{BC0F19D0-7DF4-4A7D-92F2-5265E0180F62}" destId="{13F4B5BE-BBC6-4C5F-AF96-6D9AB9ABAF3E}" srcOrd="1" destOrd="0" presId="urn:microsoft.com/office/officeart/2005/8/layout/orgChart1"/>
    <dgm:cxn modelId="{8D98DC5D-677A-1B45-96C4-F5236F2BA0DD}" type="presParOf" srcId="{CAB59585-223F-456C-8631-3AD2FC92C86C}" destId="{42BC4D6D-0ED3-4D5E-9797-9A12A2209F28}" srcOrd="1" destOrd="0" presId="urn:microsoft.com/office/officeart/2005/8/layout/orgChart1"/>
    <dgm:cxn modelId="{69DE4D83-A2B4-7744-A02B-03EB94CA8FF7}" type="presParOf" srcId="{CAB59585-223F-456C-8631-3AD2FC92C86C}" destId="{CD001B75-2CC8-49B2-B4F7-2DA708957742}" srcOrd="2" destOrd="0" presId="urn:microsoft.com/office/officeart/2005/8/layout/orgChart1"/>
    <dgm:cxn modelId="{EFC857C4-5205-0B4B-A4A5-D23FE2D73E98}" type="presParOf" srcId="{B134D884-7D15-41AB-8FDD-9CF06FC35301}" destId="{57FF3F0E-315E-4EF0-8D8D-93D01E7E067C}" srcOrd="2" destOrd="0" presId="urn:microsoft.com/office/officeart/2005/8/layout/orgChart1"/>
    <dgm:cxn modelId="{21FD3564-6804-F94C-81D4-751E729E1154}" type="presParOf" srcId="{A58577CD-7771-46A0-80BA-36CE3957B272}" destId="{8F57427C-A140-4810-8AF8-38F2F5CEA71D}" srcOrd="2" destOrd="0" presId="urn:microsoft.com/office/officeart/2005/8/layout/orgChart1"/>
    <dgm:cxn modelId="{956DA8D6-138C-4546-BECD-1079147C8862}" type="presParOf" srcId="{9A53AEAB-A9D3-4075-909B-61C804257C9D}" destId="{19376A6E-452A-4C2A-B3F0-AFAFC06D6069}" srcOrd="2" destOrd="0" presId="urn:microsoft.com/office/officeart/2005/8/layout/orgChart1"/>
    <dgm:cxn modelId="{D71FA126-6F22-844B-B4BF-12D97D0BA46E}" type="presParOf" srcId="{9A53AEAB-A9D3-4075-909B-61C804257C9D}" destId="{CD50CAEC-46EE-47EC-86E0-A6E70BA1FA16}" srcOrd="3" destOrd="0" presId="urn:microsoft.com/office/officeart/2005/8/layout/orgChart1"/>
    <dgm:cxn modelId="{A7AABEE1-6417-A54C-8793-84F200421BE5}" type="presParOf" srcId="{CD50CAEC-46EE-47EC-86E0-A6E70BA1FA16}" destId="{3BE8AD85-CB82-4784-AB1E-7ADFF88799EC}" srcOrd="0" destOrd="0" presId="urn:microsoft.com/office/officeart/2005/8/layout/orgChart1"/>
    <dgm:cxn modelId="{A993D783-EAA8-664E-90FC-68E4959841ED}" type="presParOf" srcId="{3BE8AD85-CB82-4784-AB1E-7ADFF88799EC}" destId="{D460AF07-B8AF-485E-BD7F-EA9E863F35D5}" srcOrd="0" destOrd="0" presId="urn:microsoft.com/office/officeart/2005/8/layout/orgChart1"/>
    <dgm:cxn modelId="{32C4C452-4D18-794D-A20C-7DB3D2343773}" type="presParOf" srcId="{3BE8AD85-CB82-4784-AB1E-7ADFF88799EC}" destId="{6550D179-EF57-412F-B09B-6989342AF6F8}" srcOrd="1" destOrd="0" presId="urn:microsoft.com/office/officeart/2005/8/layout/orgChart1"/>
    <dgm:cxn modelId="{8C24E4B3-1785-3645-9A29-D7ED6FF48AAC}" type="presParOf" srcId="{CD50CAEC-46EE-47EC-86E0-A6E70BA1FA16}" destId="{5E9EDB62-3E94-47A6-B390-CEBCF09D9C52}" srcOrd="1" destOrd="0" presId="urn:microsoft.com/office/officeart/2005/8/layout/orgChart1"/>
    <dgm:cxn modelId="{4501171D-9B0A-354F-BE1C-246336720B9D}" type="presParOf" srcId="{5E9EDB62-3E94-47A6-B390-CEBCF09D9C52}" destId="{5C499425-4538-4574-8551-AE69843FE15C}" srcOrd="0" destOrd="0" presId="urn:microsoft.com/office/officeart/2005/8/layout/orgChart1"/>
    <dgm:cxn modelId="{7690756B-F24D-F145-AFCA-1BEF4F3572FE}" type="presParOf" srcId="{5E9EDB62-3E94-47A6-B390-CEBCF09D9C52}" destId="{3741D467-95FD-4C44-B0B8-03BC3FE08055}" srcOrd="1" destOrd="0" presId="urn:microsoft.com/office/officeart/2005/8/layout/orgChart1"/>
    <dgm:cxn modelId="{8C631F55-DD77-D641-B9B8-31AEFAEA9B5A}" type="presParOf" srcId="{3741D467-95FD-4C44-B0B8-03BC3FE08055}" destId="{13139EF0-CF77-4372-8BBF-D62D41FDD312}" srcOrd="0" destOrd="0" presId="urn:microsoft.com/office/officeart/2005/8/layout/orgChart1"/>
    <dgm:cxn modelId="{28C6BF53-03CB-1842-8B37-CB0D77BE6C66}" type="presParOf" srcId="{13139EF0-CF77-4372-8BBF-D62D41FDD312}" destId="{32903337-2BFB-4580-8102-48A91185B539}" srcOrd="0" destOrd="0" presId="urn:microsoft.com/office/officeart/2005/8/layout/orgChart1"/>
    <dgm:cxn modelId="{647779F6-3522-204C-A093-B65F9C8ACCC7}" type="presParOf" srcId="{13139EF0-CF77-4372-8BBF-D62D41FDD312}" destId="{BE21C1DC-57AA-4FA2-8C8F-0DCA70F078D9}" srcOrd="1" destOrd="0" presId="urn:microsoft.com/office/officeart/2005/8/layout/orgChart1"/>
    <dgm:cxn modelId="{6E43327F-D952-1043-BB19-8E9A51292B62}" type="presParOf" srcId="{3741D467-95FD-4C44-B0B8-03BC3FE08055}" destId="{1FA27CFB-CC58-469B-9125-4D3F87F3182D}" srcOrd="1" destOrd="0" presId="urn:microsoft.com/office/officeart/2005/8/layout/orgChart1"/>
    <dgm:cxn modelId="{7C84BB21-9FF8-904F-B66F-4328FD08E95A}" type="presParOf" srcId="{3741D467-95FD-4C44-B0B8-03BC3FE08055}" destId="{952633EF-A2BC-425A-93C5-283965F986B7}" srcOrd="2" destOrd="0" presId="urn:microsoft.com/office/officeart/2005/8/layout/orgChart1"/>
    <dgm:cxn modelId="{BE3DDC3F-7D2E-9D45-AD33-BC2C88DB6F99}" type="presParOf" srcId="{CD50CAEC-46EE-47EC-86E0-A6E70BA1FA16}" destId="{5C27B8A7-9BF7-4359-B586-7F08575B7E34}" srcOrd="2" destOrd="0" presId="urn:microsoft.com/office/officeart/2005/8/layout/orgChart1"/>
    <dgm:cxn modelId="{C0F93F5A-A189-3F49-9ADA-AD11C49A08DA}" type="presParOf" srcId="{9A53AEAB-A9D3-4075-909B-61C804257C9D}" destId="{80E9A071-E954-4336-974D-3BF5DF71C35F}" srcOrd="4" destOrd="0" presId="urn:microsoft.com/office/officeart/2005/8/layout/orgChart1"/>
    <dgm:cxn modelId="{6AA6AD12-5971-FD40-AE2D-CDC31AC98160}" type="presParOf" srcId="{9A53AEAB-A9D3-4075-909B-61C804257C9D}" destId="{93C5D058-472D-4391-A375-6C0CC850863A}" srcOrd="5" destOrd="0" presId="urn:microsoft.com/office/officeart/2005/8/layout/orgChart1"/>
    <dgm:cxn modelId="{5AEB8FE3-F2F7-D94F-A099-1B79DD4F228C}" type="presParOf" srcId="{93C5D058-472D-4391-A375-6C0CC850863A}" destId="{7AC91D09-0C19-47AA-8AF7-EF53CD8B5F4E}" srcOrd="0" destOrd="0" presId="urn:microsoft.com/office/officeart/2005/8/layout/orgChart1"/>
    <dgm:cxn modelId="{6C532E86-2679-ED44-A738-CCB68D521C42}" type="presParOf" srcId="{7AC91D09-0C19-47AA-8AF7-EF53CD8B5F4E}" destId="{8FBB9F04-965E-4334-B006-34C91894B378}" srcOrd="0" destOrd="0" presId="urn:microsoft.com/office/officeart/2005/8/layout/orgChart1"/>
    <dgm:cxn modelId="{753B4E87-49DF-A046-9893-4AFA64D5B5E1}" type="presParOf" srcId="{7AC91D09-0C19-47AA-8AF7-EF53CD8B5F4E}" destId="{7E3B47CC-F21A-47CC-83BE-F16FA7C6BDC8}" srcOrd="1" destOrd="0" presId="urn:microsoft.com/office/officeart/2005/8/layout/orgChart1"/>
    <dgm:cxn modelId="{73419CFD-0377-3246-95D7-707AD9AF26E3}" type="presParOf" srcId="{93C5D058-472D-4391-A375-6C0CC850863A}" destId="{3AF75D49-F1DD-4098-A756-AE1CA99FEE2B}" srcOrd="1" destOrd="0" presId="urn:microsoft.com/office/officeart/2005/8/layout/orgChart1"/>
    <dgm:cxn modelId="{64248E6B-71B8-CB40-A1D2-AABA33F23894}" type="presParOf" srcId="{3AF75D49-F1DD-4098-A756-AE1CA99FEE2B}" destId="{0C1DFF54-2B2E-47E2-9904-5A4F12E5F908}" srcOrd="0" destOrd="0" presId="urn:microsoft.com/office/officeart/2005/8/layout/orgChart1"/>
    <dgm:cxn modelId="{1570A279-26E0-054F-9CF6-295693EC73F1}" type="presParOf" srcId="{3AF75D49-F1DD-4098-A756-AE1CA99FEE2B}" destId="{F9334CF6-90FD-4924-BB9D-FC818A19DD98}" srcOrd="1" destOrd="0" presId="urn:microsoft.com/office/officeart/2005/8/layout/orgChart1"/>
    <dgm:cxn modelId="{D6D149A8-F5B3-534D-8B2C-6B544E35FA55}" type="presParOf" srcId="{F9334CF6-90FD-4924-BB9D-FC818A19DD98}" destId="{37170A25-A562-4369-8E1C-FDE549E17B20}" srcOrd="0" destOrd="0" presId="urn:microsoft.com/office/officeart/2005/8/layout/orgChart1"/>
    <dgm:cxn modelId="{0FE752EA-2A8C-414A-9FCF-4506F83AF6ED}" type="presParOf" srcId="{37170A25-A562-4369-8E1C-FDE549E17B20}" destId="{DA51F9BF-3C54-438A-AEAB-829FB2D7659D}" srcOrd="0" destOrd="0" presId="urn:microsoft.com/office/officeart/2005/8/layout/orgChart1"/>
    <dgm:cxn modelId="{E8633199-7D5D-9F46-AA01-640AECF09045}" type="presParOf" srcId="{37170A25-A562-4369-8E1C-FDE549E17B20}" destId="{AE0A5CE1-A967-45F4-BFED-578D718273CE}" srcOrd="1" destOrd="0" presId="urn:microsoft.com/office/officeart/2005/8/layout/orgChart1"/>
    <dgm:cxn modelId="{43B6C2E1-C55F-0440-A57F-D67266269C81}" type="presParOf" srcId="{F9334CF6-90FD-4924-BB9D-FC818A19DD98}" destId="{286AFF6E-9299-479D-8CF0-754364EBBAA5}" srcOrd="1" destOrd="0" presId="urn:microsoft.com/office/officeart/2005/8/layout/orgChart1"/>
    <dgm:cxn modelId="{9769BA3E-943D-1B44-A99F-B41412C883AE}" type="presParOf" srcId="{286AFF6E-9299-479D-8CF0-754364EBBAA5}" destId="{2D66502E-29A3-411E-A95B-01DF5F50F857}" srcOrd="0" destOrd="0" presId="urn:microsoft.com/office/officeart/2005/8/layout/orgChart1"/>
    <dgm:cxn modelId="{87046402-1BB4-3F42-9804-9B2E83E263BD}" type="presParOf" srcId="{286AFF6E-9299-479D-8CF0-754364EBBAA5}" destId="{C38C9333-34A7-4CA2-B4CF-39D656A2B8A5}" srcOrd="1" destOrd="0" presId="urn:microsoft.com/office/officeart/2005/8/layout/orgChart1"/>
    <dgm:cxn modelId="{AEACFF76-4AF4-1D43-9449-64D6458E6019}" type="presParOf" srcId="{C38C9333-34A7-4CA2-B4CF-39D656A2B8A5}" destId="{690D40C8-DCE7-4231-B8F9-FFC28EE4BFAA}" srcOrd="0" destOrd="0" presId="urn:microsoft.com/office/officeart/2005/8/layout/orgChart1"/>
    <dgm:cxn modelId="{AEA7C2AD-C432-654D-95A8-7E14453CC238}" type="presParOf" srcId="{690D40C8-DCE7-4231-B8F9-FFC28EE4BFAA}" destId="{BD2379E7-C613-46CE-B9F7-37B97DD6B536}" srcOrd="0" destOrd="0" presId="urn:microsoft.com/office/officeart/2005/8/layout/orgChart1"/>
    <dgm:cxn modelId="{AA3D6C1E-FA5C-1D45-B788-46AE884FE640}" type="presParOf" srcId="{690D40C8-DCE7-4231-B8F9-FFC28EE4BFAA}" destId="{A5D6E965-3885-4CFA-8BBB-75E30243A7ED}" srcOrd="1" destOrd="0" presId="urn:microsoft.com/office/officeart/2005/8/layout/orgChart1"/>
    <dgm:cxn modelId="{954864A3-65C4-1543-BAC3-F5FE4ADBB958}" type="presParOf" srcId="{C38C9333-34A7-4CA2-B4CF-39D656A2B8A5}" destId="{8B6DA878-1431-4E01-BA17-59956EFC9FB2}" srcOrd="1" destOrd="0" presId="urn:microsoft.com/office/officeart/2005/8/layout/orgChart1"/>
    <dgm:cxn modelId="{3CBC2A20-237C-9E4A-9572-89B9DBE87129}" type="presParOf" srcId="{C38C9333-34A7-4CA2-B4CF-39D656A2B8A5}" destId="{A22CE30F-237A-461A-B055-BCCA78CAC4AF}" srcOrd="2" destOrd="0" presId="urn:microsoft.com/office/officeart/2005/8/layout/orgChart1"/>
    <dgm:cxn modelId="{BED64D50-9571-4445-8EFB-C4DA1A3704E5}" type="presParOf" srcId="{286AFF6E-9299-479D-8CF0-754364EBBAA5}" destId="{C5D11254-244B-4DC7-871B-2D1BAC1DDC7E}" srcOrd="2" destOrd="0" presId="urn:microsoft.com/office/officeart/2005/8/layout/orgChart1"/>
    <dgm:cxn modelId="{DF2E1DC5-7025-6B4D-A09B-C9977167F9EB}" type="presParOf" srcId="{286AFF6E-9299-479D-8CF0-754364EBBAA5}" destId="{0A22DB80-75E4-43BF-B757-714A046D237A}" srcOrd="3" destOrd="0" presId="urn:microsoft.com/office/officeart/2005/8/layout/orgChart1"/>
    <dgm:cxn modelId="{99E5D782-5E19-EC46-BADC-5273668346DA}" type="presParOf" srcId="{0A22DB80-75E4-43BF-B757-714A046D237A}" destId="{201D54DC-33CC-4615-B61E-B83D1CEF7250}" srcOrd="0" destOrd="0" presId="urn:microsoft.com/office/officeart/2005/8/layout/orgChart1"/>
    <dgm:cxn modelId="{FF3AD45A-4185-AB4B-869C-BBEE1766CBCD}" type="presParOf" srcId="{201D54DC-33CC-4615-B61E-B83D1CEF7250}" destId="{DF184F6D-FA5D-4066-8537-33A233FF4279}" srcOrd="0" destOrd="0" presId="urn:microsoft.com/office/officeart/2005/8/layout/orgChart1"/>
    <dgm:cxn modelId="{D31ECCA2-1428-F249-94F6-9C75ECF45684}" type="presParOf" srcId="{201D54DC-33CC-4615-B61E-B83D1CEF7250}" destId="{336515D0-1344-48A7-BE7B-DC4CC1DF25EB}" srcOrd="1" destOrd="0" presId="urn:microsoft.com/office/officeart/2005/8/layout/orgChart1"/>
    <dgm:cxn modelId="{586E5C2A-F0C6-B044-8CA5-5864A8D36B0E}" type="presParOf" srcId="{0A22DB80-75E4-43BF-B757-714A046D237A}" destId="{0764E1D3-2292-431A-87DE-D9D328B350FC}" srcOrd="1" destOrd="0" presId="urn:microsoft.com/office/officeart/2005/8/layout/orgChart1"/>
    <dgm:cxn modelId="{89FEF142-8921-0D49-B284-BFA7C39C354F}" type="presParOf" srcId="{0A22DB80-75E4-43BF-B757-714A046D237A}" destId="{89EE4BE6-CA1C-404E-9D15-45F8D1BE7EF5}" srcOrd="2" destOrd="0" presId="urn:microsoft.com/office/officeart/2005/8/layout/orgChart1"/>
    <dgm:cxn modelId="{D9D4A517-AEEA-2B42-8E08-BD6B2182FD67}" type="presParOf" srcId="{286AFF6E-9299-479D-8CF0-754364EBBAA5}" destId="{BB50D42C-5549-4A36-AC3D-E0C4D2F3092E}" srcOrd="4" destOrd="0" presId="urn:microsoft.com/office/officeart/2005/8/layout/orgChart1"/>
    <dgm:cxn modelId="{F0E2B510-E110-0E46-9C83-6B2D821B5938}" type="presParOf" srcId="{286AFF6E-9299-479D-8CF0-754364EBBAA5}" destId="{FB86EEC4-0D10-4699-9E1E-D342FC4ADE6D}" srcOrd="5" destOrd="0" presId="urn:microsoft.com/office/officeart/2005/8/layout/orgChart1"/>
    <dgm:cxn modelId="{E74E1364-4A26-0F46-B9B6-80397F554121}" type="presParOf" srcId="{FB86EEC4-0D10-4699-9E1E-D342FC4ADE6D}" destId="{60EB5149-AF80-4CED-8447-A1ADE17714C6}" srcOrd="0" destOrd="0" presId="urn:microsoft.com/office/officeart/2005/8/layout/orgChart1"/>
    <dgm:cxn modelId="{054CFCB4-16AA-FA41-B7DC-82A268A8ABF1}" type="presParOf" srcId="{60EB5149-AF80-4CED-8447-A1ADE17714C6}" destId="{C06934C9-BF23-4B43-9903-986477DAC553}" srcOrd="0" destOrd="0" presId="urn:microsoft.com/office/officeart/2005/8/layout/orgChart1"/>
    <dgm:cxn modelId="{7EAD4C2C-8536-5143-8986-C2E73B7DE56C}" type="presParOf" srcId="{60EB5149-AF80-4CED-8447-A1ADE17714C6}" destId="{9AF6A3AE-9D2C-4F45-AF01-F2A5207B8B32}" srcOrd="1" destOrd="0" presId="urn:microsoft.com/office/officeart/2005/8/layout/orgChart1"/>
    <dgm:cxn modelId="{FA8AD634-A4F2-974C-94AA-2618F2EE1A54}" type="presParOf" srcId="{FB86EEC4-0D10-4699-9E1E-D342FC4ADE6D}" destId="{9F923002-68CF-4320-8E18-0B7E62E370E4}" srcOrd="1" destOrd="0" presId="urn:microsoft.com/office/officeart/2005/8/layout/orgChart1"/>
    <dgm:cxn modelId="{380D5E3F-91B8-994A-92B0-C0A50568AAF2}" type="presParOf" srcId="{FB86EEC4-0D10-4699-9E1E-D342FC4ADE6D}" destId="{E19B1015-44E2-4322-8E3A-D015CB8AFCC2}" srcOrd="2" destOrd="0" presId="urn:microsoft.com/office/officeart/2005/8/layout/orgChart1"/>
    <dgm:cxn modelId="{76BF1A0E-63B8-8044-8BE9-098D18C029ED}" type="presParOf" srcId="{F9334CF6-90FD-4924-BB9D-FC818A19DD98}" destId="{81176289-FF07-4D04-91B2-251A62CE6742}" srcOrd="2" destOrd="0" presId="urn:microsoft.com/office/officeart/2005/8/layout/orgChart1"/>
    <dgm:cxn modelId="{B020451C-B2F6-1F40-9FDB-E49CD67EC9BD}" type="presParOf" srcId="{93C5D058-472D-4391-A375-6C0CC850863A}" destId="{866E74D3-6D8D-47C7-BFDF-697FFE92CAB6}" srcOrd="2" destOrd="0" presId="urn:microsoft.com/office/officeart/2005/8/layout/orgChart1"/>
    <dgm:cxn modelId="{6BE3E4B2-4C43-4B42-9288-FCC44B3B7198}"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3F9CF0"/>
        </a:solidFill>
      </dgm:spPr>
      <dgm:t>
        <a:bodyPr/>
        <a:lstStyle/>
        <a:p>
          <a:r>
            <a:rPr lang="en-US"/>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3F9CF0"/>
        </a:solidFill>
      </dgm:spPr>
      <dgm:t>
        <a:bodyPr/>
        <a:lstStyle/>
        <a:p>
          <a:r>
            <a:rPr lang="en-US"/>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3F9CF0"/>
        </a:solidFill>
      </dgm:spPr>
      <dgm:t>
        <a:bodyPr/>
        <a:lstStyle/>
        <a:p>
          <a:r>
            <a:rPr lang="en-US"/>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EF812A"/>
        </a:solidFill>
      </dgm:spPr>
      <dgm:t>
        <a:bodyPr/>
        <a:lstStyle/>
        <a:p>
          <a:r>
            <a:rPr lang="en-US">
              <a:solidFill>
                <a:schemeClr val="tx1"/>
              </a:solidFill>
            </a:rPr>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39032F04-ED63-784E-8895-3B435F7AD472}" type="presOf" srcId="{4D25D058-B6EF-48EB-BBA3-F482114D5300}" destId="{6550D179-EF57-412F-B09B-6989342AF6F8}" srcOrd="1"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7231890A-C290-4547-B919-F71CD8B3580C}" type="presOf" srcId="{37F5F347-7F63-41C8-B875-C027B9EF6A49}" destId="{D832F0AF-D062-44C4-8D1C-1F45B3C1FEF0}" srcOrd="1"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3054BE11-15DD-0B47-857F-985FD909A522}" type="presOf" srcId="{56F90870-299B-4ADD-8440-A06405BDE18E}" destId="{231434ED-736A-4E02-BBC1-F5AA4E2E1310}" srcOrd="1" destOrd="0" presId="urn:microsoft.com/office/officeart/2005/8/layout/orgChart1"/>
    <dgm:cxn modelId="{C2F87E15-32BB-F545-B332-1B8C286BE478}" type="presOf" srcId="{37F5F347-7F63-41C8-B875-C027B9EF6A49}" destId="{3C58B1EF-4E41-4102-A2A7-4D28FA630DBF}" srcOrd="0" destOrd="0" presId="urn:microsoft.com/office/officeart/2005/8/layout/orgChart1"/>
    <dgm:cxn modelId="{FEBBF91B-E9A1-6D4E-89CA-31653E0BFFEB}" type="presOf" srcId="{4B8146DC-927D-4BD1-89B3-446A98A61DF7}" destId="{80E9A071-E954-4336-974D-3BF5DF71C35F}"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93931523-AE23-B24B-9332-2A73AEABAFDC}" type="presOf" srcId="{0909B157-2FEC-4D72-BCB2-478C8A886D2C}" destId="{D7497326-75C3-4F64-B34A-D923A52DFCE1}" srcOrd="0" destOrd="0" presId="urn:microsoft.com/office/officeart/2005/8/layout/orgChart1"/>
    <dgm:cxn modelId="{82C58524-5438-274C-B19B-B9DA2480FDCB}" type="presOf" srcId="{E0499269-784E-4579-B346-A32E8C5980BB}" destId="{04E7BE54-9A3F-4C71-896F-6129577281AF}" srcOrd="1" destOrd="0" presId="urn:microsoft.com/office/officeart/2005/8/layout/orgChart1"/>
    <dgm:cxn modelId="{A0E9AA25-7B02-6741-BB72-756C672C7970}" type="presOf" srcId="{07A99A4E-CDA9-420C-8D27-9406BEBAA118}" destId="{D4A3BE12-0268-487D-A1FF-65A46D46D3F0}" srcOrd="1"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31A11D2D-3EB0-FC41-B87B-53571D42F893}" type="presOf" srcId="{56F90870-299B-4ADD-8440-A06405BDE18E}" destId="{3F0EFB56-0384-4500-B045-1199B50B4A07}" srcOrd="0" destOrd="0" presId="urn:microsoft.com/office/officeart/2005/8/layout/orgChart1"/>
    <dgm:cxn modelId="{D8C1B133-47C2-5B40-A28F-24B1A3041EF2}" type="presOf" srcId="{2788F65B-3E66-46B3-AD15-E60ACAB52109}" destId="{B45C738D-E919-44CA-AAB7-084ED10D4880}" srcOrd="0" destOrd="0" presId="urn:microsoft.com/office/officeart/2005/8/layout/orgChart1"/>
    <dgm:cxn modelId="{B5CB1F34-80EA-D048-A627-4F54FD0AC9FA}" type="presOf" srcId="{0A6FFFF3-EA7B-4755-834F-5EF293A50791}" destId="{33A01AAC-C9C7-40BF-B305-9AE091F4C839}" srcOrd="0" destOrd="0" presId="urn:microsoft.com/office/officeart/2005/8/layout/orgChart1"/>
    <dgm:cxn modelId="{80C4FC34-A4BC-404A-8113-6C98204B6B6B}" type="presOf" srcId="{8BE175C4-E16B-4763-A7AC-DBB0B55671DF}" destId="{AA5AEDF8-99A7-4451-AA82-DBDBCC0126C0}" srcOrd="1" destOrd="0" presId="urn:microsoft.com/office/officeart/2005/8/layout/orgChart1"/>
    <dgm:cxn modelId="{4F321F39-1951-E44C-A633-3A6E85DE171E}" type="presOf" srcId="{9CE98DB6-242C-4701-B8F1-F53EFD4C3517}" destId="{0851BC0E-EBF4-4639-8D1B-52DA5B8432E1}" srcOrd="1" destOrd="0" presId="urn:microsoft.com/office/officeart/2005/8/layout/orgChart1"/>
    <dgm:cxn modelId="{66FA9D4A-CC42-4840-AB99-17A34DB36C53}" type="presOf" srcId="{7CB06DF7-2DA5-46C0-8585-5A5C1E7C4AFE}" destId="{423D7FCB-1F24-404F-A59E-BEE585AB24F8}" srcOrd="0" destOrd="0" presId="urn:microsoft.com/office/officeart/2005/8/layout/orgChart1"/>
    <dgm:cxn modelId="{0FF2664E-315D-1B4A-A9CF-41C4A33621D9}" type="presOf" srcId="{D462F9DA-A08E-4A00-B51F-99C27016B6E8}" destId="{38FB78B8-FC11-4EA2-9E85-D169167E9A98}" srcOrd="0"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F45EE952-8A12-E84E-A4F0-F9FD7A2D7794}" type="presOf" srcId="{9B77148F-770D-4B7D-951A-F13E8928AC98}" destId="{15453EF0-B5E7-4431-8857-CFF104197C4A}" srcOrd="0" destOrd="0" presId="urn:microsoft.com/office/officeart/2005/8/layout/orgChart1"/>
    <dgm:cxn modelId="{10F71174-FE27-894A-AE1E-EAD0D085B8BA}" type="presOf" srcId="{19FB5058-5E8C-4D7A-87FC-0E58348B00C8}" destId="{C5D11254-244B-4DC7-871B-2D1BAC1DDC7E}" srcOrd="0" destOrd="0" presId="urn:microsoft.com/office/officeart/2005/8/layout/orgChart1"/>
    <dgm:cxn modelId="{BE1B9556-F38D-E04E-B9CD-A2DFD22FB870}" type="presOf" srcId="{07A99A4E-CDA9-420C-8D27-9406BEBAA118}" destId="{F6044380-C6D4-40BA-B257-1B5D631DA77C}"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86101E59-FEB2-3D48-AF47-84703D2D526C}" type="presOf" srcId="{495A1B27-EDD1-44B9-885A-96F4D77E94C9}" destId="{8EDED56D-5D83-4C19-BE84-5E62945242BA}" srcOrd="0"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595A1B7F-CE77-4E59-A701-61B0BEF281DD}" srcId="{E3B4A639-F8C8-4E60-AF3A-06D184EA81C9}" destId="{56F90870-299B-4ADD-8440-A06405BDE18E}" srcOrd="0" destOrd="0" parTransId="{E7EE6F84-1E7A-4E8F-A94A-F5B4EA60E08B}" sibTransId="{F0B11E1B-9291-4E28-A563-4968470BBCCB}"/>
    <dgm:cxn modelId="{67AFB780-F586-544D-A1EF-48A31F90062A}" type="presOf" srcId="{A7F8E22C-E379-4F86-94D5-F2FEF9D0F20B}" destId="{C06934C9-BF23-4B43-9903-986477DAC553}" srcOrd="0" destOrd="0" presId="urn:microsoft.com/office/officeart/2005/8/layout/orgChart1"/>
    <dgm:cxn modelId="{7E0BCA80-065A-6342-97B6-675DF90050D9}" type="presOf" srcId="{90EC4189-D0C6-4282-AF3B-51C3FBB69A65}" destId="{AE0A5CE1-A967-45F4-BFED-578D718273CE}" srcOrd="1" destOrd="0" presId="urn:microsoft.com/office/officeart/2005/8/layout/orgChart1"/>
    <dgm:cxn modelId="{95CBF385-FBCF-8848-BA4D-98EF9D30280D}" type="presOf" srcId="{9CE98DB6-242C-4701-B8F1-F53EFD4C3517}" destId="{F59647C3-97B0-4302-A30A-F9CEE26CAD46}" srcOrd="0" destOrd="0" presId="urn:microsoft.com/office/officeart/2005/8/layout/orgChart1"/>
    <dgm:cxn modelId="{A0F77887-3CA7-DF49-83B5-37D9FC18455A}" type="presOf" srcId="{054FD05A-2E49-4BBF-BFD3-DDFB50A58902}" destId="{754FC670-EA39-4608-AF2E-CA59921E86A3}" srcOrd="0" destOrd="0" presId="urn:microsoft.com/office/officeart/2005/8/layout/orgChart1"/>
    <dgm:cxn modelId="{33BB9787-FFE4-D248-AB3E-0A853F68D817}" type="presOf" srcId="{BBB87A0B-000D-454B-8663-A3DF9ACEC929}" destId="{BD2379E7-C613-46CE-B9F7-37B97DD6B536}" srcOrd="0"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B879378F-6AB4-B24E-81FD-A4235BCFF926}" type="presOf" srcId="{3CA029AD-059E-40E9-8DA0-A4ED3F52449B}" destId="{6508B479-B262-4998-BE16-43611C9DC7CA}" srcOrd="0" destOrd="0" presId="urn:microsoft.com/office/officeart/2005/8/layout/orgChart1"/>
    <dgm:cxn modelId="{27E43E92-8D9C-1845-8202-43AD60946D1C}" type="presOf" srcId="{CA6F1DE9-5583-4709-A887-A596DBB11DAA}" destId="{336515D0-1344-48A7-BE7B-DC4CC1DF25EB}" srcOrd="1"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049CE095-23D5-BB4B-BB4B-94EEAC37286C}" type="presOf" srcId="{8AB090EB-5C4B-41E4-AFA5-AF00854ED6F1}" destId="{8ECFA237-B29E-4A0E-9679-C52F8BD7645C}" srcOrd="0" destOrd="0" presId="urn:microsoft.com/office/officeart/2005/8/layout/orgChart1"/>
    <dgm:cxn modelId="{A2197597-3D57-2A48-AC90-82033B7C7A0E}" type="presOf" srcId="{1DA1ED9C-2B78-46C5-B150-240C52BB7808}" destId="{73A25D16-2F1E-47CC-80C4-932F0C11421C}" srcOrd="0" destOrd="0" presId="urn:microsoft.com/office/officeart/2005/8/layout/orgChart1"/>
    <dgm:cxn modelId="{F2521A99-A9F2-8344-84A2-715AB65D0C96}" type="presOf" srcId="{90EC4189-D0C6-4282-AF3B-51C3FBB69A65}" destId="{DA51F9BF-3C54-438A-AEAB-829FB2D7659D}" srcOrd="0" destOrd="0" presId="urn:microsoft.com/office/officeart/2005/8/layout/orgChart1"/>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AA85D5A5-E8A6-EA42-88F6-5352FEEB5B29}" type="presOf" srcId="{E0499269-784E-4579-B346-A32E8C5980BB}" destId="{7987F8C0-C520-4773-95DE-C872BE9D4879}" srcOrd="0" destOrd="0" presId="urn:microsoft.com/office/officeart/2005/8/layout/orgChart1"/>
    <dgm:cxn modelId="{E2F082A7-78B6-194E-9839-A8904A04E6BD}" type="presOf" srcId="{BBB87A0B-000D-454B-8663-A3DF9ACEC929}" destId="{A5D6E965-3885-4CFA-8BBB-75E30243A7ED}" srcOrd="1" destOrd="0" presId="urn:microsoft.com/office/officeart/2005/8/layout/orgChart1"/>
    <dgm:cxn modelId="{DCFEEEAD-17D8-974B-B1E1-68F41081456D}" type="presOf" srcId="{FF43FE9C-FA9A-48E1-ACD2-5D97FBB4809C}" destId="{25781418-2984-42D1-8DC7-6C62C16A844F}" srcOrd="0" destOrd="0" presId="urn:microsoft.com/office/officeart/2005/8/layout/orgChart1"/>
    <dgm:cxn modelId="{AC8E8FAE-B746-3447-888E-E2B3E26E4161}" type="presOf" srcId="{15EF94B8-BC83-4991-A525-077B29508F54}" destId="{74663366-B362-4979-A17B-9EF6BD81C61E}" srcOrd="0" destOrd="0" presId="urn:microsoft.com/office/officeart/2005/8/layout/orgChart1"/>
    <dgm:cxn modelId="{D7C403B3-A423-5842-8C07-247AD7A0C027}" type="presOf" srcId="{4D25D058-B6EF-48EB-BBA3-F482114D5300}" destId="{D460AF07-B8AF-485E-BD7F-EA9E863F35D5}" srcOrd="0" destOrd="0" presId="urn:microsoft.com/office/officeart/2005/8/layout/orgChart1"/>
    <dgm:cxn modelId="{9BD4ADB3-43E9-2A42-BBE2-4F9451C3B48B}" type="presOf" srcId="{DCCD72E8-4502-4D03-BB10-02742BF3A35B}" destId="{7E3B47CC-F21A-47CC-83BE-F16FA7C6BDC8}" srcOrd="1" destOrd="0" presId="urn:microsoft.com/office/officeart/2005/8/layout/orgChart1"/>
    <dgm:cxn modelId="{69CDE6B5-A137-E342-A5BD-6CB7FBFEE8AF}" type="presOf" srcId="{3A8CB6C0-ADA0-4A65-B20C-D5E856E20825}" destId="{FF14F6F0-E1B7-491F-B49E-844A2783F43B}" srcOrd="0" destOrd="0" presId="urn:microsoft.com/office/officeart/2005/8/layout/orgChart1"/>
    <dgm:cxn modelId="{257891B6-3470-604B-980E-ABA5A51781ED}" type="presOf" srcId="{8BE175C4-E16B-4763-A7AC-DBB0B55671DF}" destId="{1045414D-F189-4017-A889-13CCA0A1CFDF}" srcOrd="0" destOrd="0" presId="urn:microsoft.com/office/officeart/2005/8/layout/orgChart1"/>
    <dgm:cxn modelId="{26F05ABA-C00F-994C-B8A9-46C7388F896C}" type="presOf" srcId="{15EF94B8-BC83-4991-A525-077B29508F54}" destId="{13F4B5BE-BBC6-4C5F-AF96-6D9AB9ABAF3E}" srcOrd="1" destOrd="0" presId="urn:microsoft.com/office/officeart/2005/8/layout/orgChart1"/>
    <dgm:cxn modelId="{192A97BB-89D0-D743-A72F-104FD01B5FC1}" type="presOf" srcId="{AE5ECB78-FFBD-4E4D-9E10-86D4BA99A7A1}" destId="{32903337-2BFB-4580-8102-48A91185B539}" srcOrd="0" destOrd="0" presId="urn:microsoft.com/office/officeart/2005/8/layout/orgChart1"/>
    <dgm:cxn modelId="{E93688C1-084E-6145-8F60-702757D67A99}" type="presOf" srcId="{CA6F1DE9-5583-4709-A887-A596DBB11DAA}" destId="{DF184F6D-FA5D-4066-8537-33A233FF4279}" srcOrd="0" destOrd="0" presId="urn:microsoft.com/office/officeart/2005/8/layout/orgChart1"/>
    <dgm:cxn modelId="{4891CFC4-D9F5-A14D-9D9A-66AC6069145A}" type="presOf" srcId="{CACC8F34-5235-4348-B2B4-6113D20D437B}" destId="{BB50D42C-5549-4A36-AC3D-E0C4D2F3092E}" srcOrd="0"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A9ACACCA-A495-F640-BE80-75C39F92133B}" type="presOf" srcId="{A295C543-C7C1-429F-A547-8203B8DCF8C0}" destId="{0C1DFF54-2B2E-47E2-9904-5A4F12E5F908}"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02F23BD1-8E3B-8742-B585-D83A95043079}" type="presOf" srcId="{AE5ECB78-FFBD-4E4D-9E10-86D4BA99A7A1}" destId="{BE21C1DC-57AA-4FA2-8C8F-0DCA70F078D9}" srcOrd="1" destOrd="0" presId="urn:microsoft.com/office/officeart/2005/8/layout/orgChart1"/>
    <dgm:cxn modelId="{204DFBD1-CC00-1A4D-8E46-8B9E20C889A6}" type="presOf" srcId="{940D6784-6408-4910-AD77-41499F8862B2}" destId="{2D66502E-29A3-411E-A95B-01DF5F50F857}" srcOrd="0" destOrd="0" presId="urn:microsoft.com/office/officeart/2005/8/layout/orgChart1"/>
    <dgm:cxn modelId="{FDEB6FD2-1908-6241-AC37-4D73E125555E}" type="presOf" srcId="{3CA029AD-059E-40E9-8DA0-A4ED3F52449B}" destId="{52D9F959-7735-4FFB-A33E-ECEC5705E435}" srcOrd="1" destOrd="0" presId="urn:microsoft.com/office/officeart/2005/8/layout/orgChart1"/>
    <dgm:cxn modelId="{759B5ED3-A17E-45F8-AFFF-8C7E9D48E1A0}" srcId="{90EC4189-D0C6-4282-AF3B-51C3FBB69A65}" destId="{BBB87A0B-000D-454B-8663-A3DF9ACEC929}" srcOrd="0" destOrd="0" parTransId="{940D6784-6408-4910-AD77-41499F8862B2}" sibTransId="{4F92BA1F-E2C9-49FA-B4D6-06C3AF522FC2}"/>
    <dgm:cxn modelId="{FDE8B5D5-AA3C-794A-98A3-4E0AB6EBA833}" type="presOf" srcId="{98FB8F12-0EFD-4612-9583-BF2068B88998}" destId="{B791F708-D4C0-4F4B-9268-C1EB4322F46E}" srcOrd="0" destOrd="0" presId="urn:microsoft.com/office/officeart/2005/8/layout/orgChart1"/>
    <dgm:cxn modelId="{BE4604D6-87B8-824A-922E-02EC991FFD00}" type="presOf" srcId="{72CB0335-33AA-49B6-9C09-02E7A61A1CBB}" destId="{19376A6E-452A-4C2A-B3F0-AFAFC06D6069}" srcOrd="0" destOrd="0" presId="urn:microsoft.com/office/officeart/2005/8/layout/orgChart1"/>
    <dgm:cxn modelId="{8E4327E2-4563-E349-8677-8CDF9A8A461D}" type="presOf" srcId="{E3B4A639-F8C8-4E60-AF3A-06D184EA81C9}" destId="{40471DB2-ADB1-4024-A607-AB76B120F1BB}" srcOrd="0" destOrd="0" presId="urn:microsoft.com/office/officeart/2005/8/layout/orgChart1"/>
    <dgm:cxn modelId="{D577C6E4-F316-0048-A118-1B6BE7313022}" type="presOf" srcId="{98FB8F12-0EFD-4612-9583-BF2068B88998}" destId="{873EC43A-48FA-4A81-B025-2A46EA232311}" srcOrd="1" destOrd="0" presId="urn:microsoft.com/office/officeart/2005/8/layout/orgChart1"/>
    <dgm:cxn modelId="{16B8D3E4-27D3-F04A-BA5D-0408BC152D6A}" type="presOf" srcId="{FF43FE9C-FA9A-48E1-ACD2-5D97FBB4809C}" destId="{311B60A9-56DC-4AE0-982E-78DF51DA48B5}" srcOrd="1" destOrd="0" presId="urn:microsoft.com/office/officeart/2005/8/layout/orgChart1"/>
    <dgm:cxn modelId="{5B7EBDE8-C6DC-7141-9B8E-1186F0926D13}" type="presOf" srcId="{0909B157-2FEC-4D72-BCB2-478C8A886D2C}" destId="{92E37F47-79A7-47D8-B39F-30CF7ADE4EF4}" srcOrd="1" destOrd="0" presId="urn:microsoft.com/office/officeart/2005/8/layout/orgChart1"/>
    <dgm:cxn modelId="{91ADC0EB-2CF0-4746-BC97-CC733BCD39D8}" type="presOf" srcId="{E7EE6F84-1E7A-4E8F-A94A-F5B4EA60E08B}" destId="{10FACDF5-291B-421D-A67C-3D29E0300B84}" srcOrd="0" destOrd="0" presId="urn:microsoft.com/office/officeart/2005/8/layout/orgChart1"/>
    <dgm:cxn modelId="{58BB15F0-2390-0847-9BA4-0DE072CD31F0}" type="presOf" srcId="{DCCD72E8-4502-4D03-BB10-02742BF3A35B}" destId="{8FBB9F04-965E-4334-B006-34C91894B378}" srcOrd="0" destOrd="0" presId="urn:microsoft.com/office/officeart/2005/8/layout/orgChart1"/>
    <dgm:cxn modelId="{450603F3-6826-EE47-87FC-510B0F8378C7}" type="presOf" srcId="{A7F8E22C-E379-4F86-94D5-F2FEF9D0F20B}" destId="{9AF6A3AE-9D2C-4F45-AF01-F2A5207B8B32}"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FAABDBF5-BF1D-E744-91D0-67A0962F7AA8}" type="presOf" srcId="{8D3D5D7A-0675-42BF-B3C2-74A1DD6293F0}" destId="{C1CC0869-EE06-4E92-933A-1D0AEA936001}" srcOrd="0"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52FB37FB-E4B8-1042-9997-79CEF94D5718}" type="presOf" srcId="{E3B4A639-F8C8-4E60-AF3A-06D184EA81C9}" destId="{DBB3CDCF-5237-495E-A190-E36433B26A72}" srcOrd="1" destOrd="0" presId="urn:microsoft.com/office/officeart/2005/8/layout/orgChart1"/>
    <dgm:cxn modelId="{1B8ED5FD-B1FF-4249-9AC0-B2A35BD076D0}" type="presOf" srcId="{E300D941-6509-4C35-9425-D6DE545320F3}" destId="{5C499425-4538-4574-8551-AE69843FE15C}" srcOrd="0" destOrd="0" presId="urn:microsoft.com/office/officeart/2005/8/layout/orgChart1"/>
    <dgm:cxn modelId="{C85C0F45-EE50-9F4C-AD17-8CCC0CEA489A}" type="presParOf" srcId="{33A01AAC-C9C7-40BF-B305-9AE091F4C839}" destId="{E9BF099D-E956-4228-9CB5-21249D2EACCF}" srcOrd="0" destOrd="0" presId="urn:microsoft.com/office/officeart/2005/8/layout/orgChart1"/>
    <dgm:cxn modelId="{CD1DF0E9-AA14-2B4D-9B71-B6587AC5B3E2}" type="presParOf" srcId="{E9BF099D-E956-4228-9CB5-21249D2EACCF}" destId="{5F4C65FF-14A0-4683-B40C-44BFC3738EB7}" srcOrd="0" destOrd="0" presId="urn:microsoft.com/office/officeart/2005/8/layout/orgChart1"/>
    <dgm:cxn modelId="{25743F13-FBE7-B640-9FAC-936D03FD4795}" type="presParOf" srcId="{5F4C65FF-14A0-4683-B40C-44BFC3738EB7}" destId="{40471DB2-ADB1-4024-A607-AB76B120F1BB}" srcOrd="0" destOrd="0" presId="urn:microsoft.com/office/officeart/2005/8/layout/orgChart1"/>
    <dgm:cxn modelId="{2B075FC0-72C1-7D45-B959-23F056B1E2BE}" type="presParOf" srcId="{5F4C65FF-14A0-4683-B40C-44BFC3738EB7}" destId="{DBB3CDCF-5237-495E-A190-E36433B26A72}" srcOrd="1" destOrd="0" presId="urn:microsoft.com/office/officeart/2005/8/layout/orgChart1"/>
    <dgm:cxn modelId="{44EC1F45-8310-E743-9799-850CBBD68186}" type="presParOf" srcId="{E9BF099D-E956-4228-9CB5-21249D2EACCF}" destId="{9A53AEAB-A9D3-4075-909B-61C804257C9D}" srcOrd="1" destOrd="0" presId="urn:microsoft.com/office/officeart/2005/8/layout/orgChart1"/>
    <dgm:cxn modelId="{04D77F7C-AF38-344C-ABA6-387EC7F71968}" type="presParOf" srcId="{9A53AEAB-A9D3-4075-909B-61C804257C9D}" destId="{10FACDF5-291B-421D-A67C-3D29E0300B84}" srcOrd="0" destOrd="0" presId="urn:microsoft.com/office/officeart/2005/8/layout/orgChart1"/>
    <dgm:cxn modelId="{5ADEB678-E35B-FA4A-96A3-6C226BDEB944}" type="presParOf" srcId="{9A53AEAB-A9D3-4075-909B-61C804257C9D}" destId="{A58577CD-7771-46A0-80BA-36CE3957B272}" srcOrd="1" destOrd="0" presId="urn:microsoft.com/office/officeart/2005/8/layout/orgChart1"/>
    <dgm:cxn modelId="{EC5D8763-2FD3-3242-8A52-63E301B87056}" type="presParOf" srcId="{A58577CD-7771-46A0-80BA-36CE3957B272}" destId="{57C7791B-E8CD-4E28-9DA0-56A03B89201A}" srcOrd="0" destOrd="0" presId="urn:microsoft.com/office/officeart/2005/8/layout/orgChart1"/>
    <dgm:cxn modelId="{51F1D188-5C44-9E4A-B863-AC7AE0593B34}" type="presParOf" srcId="{57C7791B-E8CD-4E28-9DA0-56A03B89201A}" destId="{3F0EFB56-0384-4500-B045-1199B50B4A07}" srcOrd="0" destOrd="0" presId="urn:microsoft.com/office/officeart/2005/8/layout/orgChart1"/>
    <dgm:cxn modelId="{09EA0F16-2A28-E347-9826-6A098DEA3CE4}" type="presParOf" srcId="{57C7791B-E8CD-4E28-9DA0-56A03B89201A}" destId="{231434ED-736A-4E02-BBC1-F5AA4E2E1310}" srcOrd="1" destOrd="0" presId="urn:microsoft.com/office/officeart/2005/8/layout/orgChart1"/>
    <dgm:cxn modelId="{74A793E0-EB0C-A94F-9B8C-C8AABF0DBC5D}" type="presParOf" srcId="{A58577CD-7771-46A0-80BA-36CE3957B272}" destId="{70239308-4057-4FFC-A9A8-963D9B757085}" srcOrd="1" destOrd="0" presId="urn:microsoft.com/office/officeart/2005/8/layout/orgChart1"/>
    <dgm:cxn modelId="{84B47A24-A2E4-4948-95CB-D0C8B47C7A62}" type="presParOf" srcId="{70239308-4057-4FFC-A9A8-963D9B757085}" destId="{B45C738D-E919-44CA-AAB7-084ED10D4880}" srcOrd="0" destOrd="0" presId="urn:microsoft.com/office/officeart/2005/8/layout/orgChart1"/>
    <dgm:cxn modelId="{3D7EA0A1-83D5-A245-B2CE-9D959F60B142}" type="presParOf" srcId="{70239308-4057-4FFC-A9A8-963D9B757085}" destId="{77862273-EF30-4A67-8765-905130CA2219}" srcOrd="1" destOrd="0" presId="urn:microsoft.com/office/officeart/2005/8/layout/orgChart1"/>
    <dgm:cxn modelId="{9521A411-5F8E-0E46-ADAA-F0C095D1CAA5}" type="presParOf" srcId="{77862273-EF30-4A67-8765-905130CA2219}" destId="{74667144-CF91-47A1-8C5E-24047D1B4111}" srcOrd="0" destOrd="0" presId="urn:microsoft.com/office/officeart/2005/8/layout/orgChart1"/>
    <dgm:cxn modelId="{B1266D0D-BC03-F94C-86E3-2E4F889A9C66}" type="presParOf" srcId="{74667144-CF91-47A1-8C5E-24047D1B4111}" destId="{F59647C3-97B0-4302-A30A-F9CEE26CAD46}" srcOrd="0" destOrd="0" presId="urn:microsoft.com/office/officeart/2005/8/layout/orgChart1"/>
    <dgm:cxn modelId="{98CDC9DD-31B5-A047-9999-46D62AE48781}" type="presParOf" srcId="{74667144-CF91-47A1-8C5E-24047D1B4111}" destId="{0851BC0E-EBF4-4639-8D1B-52DA5B8432E1}" srcOrd="1" destOrd="0" presId="urn:microsoft.com/office/officeart/2005/8/layout/orgChart1"/>
    <dgm:cxn modelId="{915A89CC-D9E3-4C45-8EC8-D096AB76013F}" type="presParOf" srcId="{77862273-EF30-4A67-8765-905130CA2219}" destId="{FDB96B86-BA53-4865-83D5-A51E3BE4BAEC}" srcOrd="1" destOrd="0" presId="urn:microsoft.com/office/officeart/2005/8/layout/orgChart1"/>
    <dgm:cxn modelId="{95090C54-87C9-E848-85E6-0E34029C8390}" type="presParOf" srcId="{FDB96B86-BA53-4865-83D5-A51E3BE4BAEC}" destId="{8EDED56D-5D83-4C19-BE84-5E62945242BA}" srcOrd="0" destOrd="0" presId="urn:microsoft.com/office/officeart/2005/8/layout/orgChart1"/>
    <dgm:cxn modelId="{E631F42B-409C-DC41-9707-28354A8E57B2}" type="presParOf" srcId="{FDB96B86-BA53-4865-83D5-A51E3BE4BAEC}" destId="{93373023-84DD-429A-9790-CE67B9F45804}" srcOrd="1" destOrd="0" presId="urn:microsoft.com/office/officeart/2005/8/layout/orgChart1"/>
    <dgm:cxn modelId="{BB9A56B7-91F5-6C44-BE84-EBAB38063F34}" type="presParOf" srcId="{93373023-84DD-429A-9790-CE67B9F45804}" destId="{4C74C560-397B-4756-9D1C-916810C22A07}" srcOrd="0" destOrd="0" presId="urn:microsoft.com/office/officeart/2005/8/layout/orgChart1"/>
    <dgm:cxn modelId="{C478D07A-78EF-EA43-A7F8-2C284354893B}" type="presParOf" srcId="{4C74C560-397B-4756-9D1C-916810C22A07}" destId="{F6044380-C6D4-40BA-B257-1B5D631DA77C}" srcOrd="0" destOrd="0" presId="urn:microsoft.com/office/officeart/2005/8/layout/orgChart1"/>
    <dgm:cxn modelId="{A03D6858-BCC2-C842-8B14-D227E0358F18}" type="presParOf" srcId="{4C74C560-397B-4756-9D1C-916810C22A07}" destId="{D4A3BE12-0268-487D-A1FF-65A46D46D3F0}" srcOrd="1" destOrd="0" presId="urn:microsoft.com/office/officeart/2005/8/layout/orgChart1"/>
    <dgm:cxn modelId="{973E8075-EC23-B84B-837F-157899647FE0}" type="presParOf" srcId="{93373023-84DD-429A-9790-CE67B9F45804}" destId="{2A1B5D2A-D24B-4A0F-A0EC-9D87C64B7C53}" srcOrd="1" destOrd="0" presId="urn:microsoft.com/office/officeart/2005/8/layout/orgChart1"/>
    <dgm:cxn modelId="{369092E0-C25B-6C43-98E5-5AB5F6F3B110}" type="presParOf" srcId="{93373023-84DD-429A-9790-CE67B9F45804}" destId="{1093BD62-3844-4785-B8CF-B4609DCFFB78}" srcOrd="2" destOrd="0" presId="urn:microsoft.com/office/officeart/2005/8/layout/orgChart1"/>
    <dgm:cxn modelId="{B0841CC7-3B2D-2448-9FDB-9B4105A6249E}" type="presParOf" srcId="{FDB96B86-BA53-4865-83D5-A51E3BE4BAEC}" destId="{754FC670-EA39-4608-AF2E-CA59921E86A3}" srcOrd="2" destOrd="0" presId="urn:microsoft.com/office/officeart/2005/8/layout/orgChart1"/>
    <dgm:cxn modelId="{8FB26EFE-7531-0147-800F-24F45BD503C0}" type="presParOf" srcId="{FDB96B86-BA53-4865-83D5-A51E3BE4BAEC}" destId="{6EDD775E-8B29-4F62-858B-77C6E44488D4}" srcOrd="3" destOrd="0" presId="urn:microsoft.com/office/officeart/2005/8/layout/orgChart1"/>
    <dgm:cxn modelId="{E480C63F-7B8D-B243-AEEB-AB7A5A027860}" type="presParOf" srcId="{6EDD775E-8B29-4F62-858B-77C6E44488D4}" destId="{1DDBEEC9-AC7D-484A-837A-250DDD8D2801}" srcOrd="0" destOrd="0" presId="urn:microsoft.com/office/officeart/2005/8/layout/orgChart1"/>
    <dgm:cxn modelId="{59C8312B-F204-694B-8A82-8DE77F656609}" type="presParOf" srcId="{1DDBEEC9-AC7D-484A-837A-250DDD8D2801}" destId="{6508B479-B262-4998-BE16-43611C9DC7CA}" srcOrd="0" destOrd="0" presId="urn:microsoft.com/office/officeart/2005/8/layout/orgChart1"/>
    <dgm:cxn modelId="{25D2FD0E-C994-6241-8136-8D80A7757531}" type="presParOf" srcId="{1DDBEEC9-AC7D-484A-837A-250DDD8D2801}" destId="{52D9F959-7735-4FFB-A33E-ECEC5705E435}" srcOrd="1" destOrd="0" presId="urn:microsoft.com/office/officeart/2005/8/layout/orgChart1"/>
    <dgm:cxn modelId="{455DBF90-1F82-3242-82E4-F1F0403A6A21}" type="presParOf" srcId="{6EDD775E-8B29-4F62-858B-77C6E44488D4}" destId="{F8F024E8-18A3-4A8C-86BC-710CFEB99F56}" srcOrd="1" destOrd="0" presId="urn:microsoft.com/office/officeart/2005/8/layout/orgChart1"/>
    <dgm:cxn modelId="{5140810A-1E7A-B14F-A5DC-E76214D90190}" type="presParOf" srcId="{6EDD775E-8B29-4F62-858B-77C6E44488D4}" destId="{B802291A-D27B-4C38-8651-A4E84384BCC9}" srcOrd="2" destOrd="0" presId="urn:microsoft.com/office/officeart/2005/8/layout/orgChart1"/>
    <dgm:cxn modelId="{50649788-9608-E742-AC60-D5777D7DD59E}" type="presParOf" srcId="{77862273-EF30-4A67-8765-905130CA2219}" destId="{097CF7FB-93EE-4137-BA71-7296927C7117}" srcOrd="2" destOrd="0" presId="urn:microsoft.com/office/officeart/2005/8/layout/orgChart1"/>
    <dgm:cxn modelId="{0306D137-9C97-2B4F-BD28-8F8697883309}" type="presParOf" srcId="{70239308-4057-4FFC-A9A8-963D9B757085}" destId="{FF14F6F0-E1B7-491F-B49E-844A2783F43B}" srcOrd="2" destOrd="0" presId="urn:microsoft.com/office/officeart/2005/8/layout/orgChart1"/>
    <dgm:cxn modelId="{E2B3B808-8663-264A-B87B-51BA1EFCEBE6}" type="presParOf" srcId="{70239308-4057-4FFC-A9A8-963D9B757085}" destId="{13A93495-9832-4B80-A8EF-1A5C39663E49}" srcOrd="3" destOrd="0" presId="urn:microsoft.com/office/officeart/2005/8/layout/orgChart1"/>
    <dgm:cxn modelId="{AE396EC0-54CC-A047-941F-760B74A6F663}" type="presParOf" srcId="{13A93495-9832-4B80-A8EF-1A5C39663E49}" destId="{8FA01FB2-B8F5-4C61-891C-047383AB08AF}" srcOrd="0" destOrd="0" presId="urn:microsoft.com/office/officeart/2005/8/layout/orgChart1"/>
    <dgm:cxn modelId="{C9A64CB8-B2F8-164C-A962-28CB543ED1BE}" type="presParOf" srcId="{8FA01FB2-B8F5-4C61-891C-047383AB08AF}" destId="{25781418-2984-42D1-8DC7-6C62C16A844F}" srcOrd="0" destOrd="0" presId="urn:microsoft.com/office/officeart/2005/8/layout/orgChart1"/>
    <dgm:cxn modelId="{3B3B84E8-47E1-C84F-BA46-717193E84300}" type="presParOf" srcId="{8FA01FB2-B8F5-4C61-891C-047383AB08AF}" destId="{311B60A9-56DC-4AE0-982E-78DF51DA48B5}" srcOrd="1" destOrd="0" presId="urn:microsoft.com/office/officeart/2005/8/layout/orgChart1"/>
    <dgm:cxn modelId="{4CBC77CE-5783-2D48-8E5E-DAC398B6E2C3}" type="presParOf" srcId="{13A93495-9832-4B80-A8EF-1A5C39663E49}" destId="{A34E29D9-A8FC-4A0A-AE70-05A1B45E0D15}" srcOrd="1" destOrd="0" presId="urn:microsoft.com/office/officeart/2005/8/layout/orgChart1"/>
    <dgm:cxn modelId="{F48AC363-839B-B84E-BD1C-DBB35DE7DB90}" type="presParOf" srcId="{A34E29D9-A8FC-4A0A-AE70-05A1B45E0D15}" destId="{C1CC0869-EE06-4E92-933A-1D0AEA936001}" srcOrd="0" destOrd="0" presId="urn:microsoft.com/office/officeart/2005/8/layout/orgChart1"/>
    <dgm:cxn modelId="{07CCB24A-2C68-BD49-90E4-23EA75FC2263}" type="presParOf" srcId="{A34E29D9-A8FC-4A0A-AE70-05A1B45E0D15}" destId="{0CA7725A-D062-4E84-B7B2-E75003CA47DD}" srcOrd="1" destOrd="0" presId="urn:microsoft.com/office/officeart/2005/8/layout/orgChart1"/>
    <dgm:cxn modelId="{25F58265-1D04-3D40-83D1-780DCAF03DA2}" type="presParOf" srcId="{0CA7725A-D062-4E84-B7B2-E75003CA47DD}" destId="{F7785A93-EC9A-4686-A931-324B2FB94756}" srcOrd="0" destOrd="0" presId="urn:microsoft.com/office/officeart/2005/8/layout/orgChart1"/>
    <dgm:cxn modelId="{C1BF404E-26DD-8C42-A243-BB001353D961}" type="presParOf" srcId="{F7785A93-EC9A-4686-A931-324B2FB94756}" destId="{D7497326-75C3-4F64-B34A-D923A52DFCE1}" srcOrd="0" destOrd="0" presId="urn:microsoft.com/office/officeart/2005/8/layout/orgChart1"/>
    <dgm:cxn modelId="{7B870B82-2ABB-7A4A-83C1-51131668F3D3}" type="presParOf" srcId="{F7785A93-EC9A-4686-A931-324B2FB94756}" destId="{92E37F47-79A7-47D8-B39F-30CF7ADE4EF4}" srcOrd="1" destOrd="0" presId="urn:microsoft.com/office/officeart/2005/8/layout/orgChart1"/>
    <dgm:cxn modelId="{9A6FBA25-2698-8644-94A5-D51860E9201F}" type="presParOf" srcId="{0CA7725A-D062-4E84-B7B2-E75003CA47DD}" destId="{092D47AD-3154-4128-B7F0-118D592EC278}" srcOrd="1" destOrd="0" presId="urn:microsoft.com/office/officeart/2005/8/layout/orgChart1"/>
    <dgm:cxn modelId="{6BEA4D6B-C797-6343-99B5-4C39FE9FAC04}" type="presParOf" srcId="{0CA7725A-D062-4E84-B7B2-E75003CA47DD}" destId="{763787DE-57BE-4A75-8FAC-3B2BB662869F}" srcOrd="2" destOrd="0" presId="urn:microsoft.com/office/officeart/2005/8/layout/orgChart1"/>
    <dgm:cxn modelId="{A134A4C1-2E5B-0C40-92CA-6B87C9E0CF3B}" type="presParOf" srcId="{A34E29D9-A8FC-4A0A-AE70-05A1B45E0D15}" destId="{8ECFA237-B29E-4A0E-9679-C52F8BD7645C}" srcOrd="2" destOrd="0" presId="urn:microsoft.com/office/officeart/2005/8/layout/orgChart1"/>
    <dgm:cxn modelId="{0E99007F-626E-BC45-8DB8-1AAA03B6B02A}" type="presParOf" srcId="{A34E29D9-A8FC-4A0A-AE70-05A1B45E0D15}" destId="{24494EA4-9AE5-43E8-9413-497E44984031}" srcOrd="3" destOrd="0" presId="urn:microsoft.com/office/officeart/2005/8/layout/orgChart1"/>
    <dgm:cxn modelId="{12CACB29-7BDA-0D41-AF25-424E05D98F04}" type="presParOf" srcId="{24494EA4-9AE5-43E8-9413-497E44984031}" destId="{C25EB0AA-E0C2-4CEF-AF10-12D46D989BE5}" srcOrd="0" destOrd="0" presId="urn:microsoft.com/office/officeart/2005/8/layout/orgChart1"/>
    <dgm:cxn modelId="{DF68FD7D-4BA8-414D-B5DA-51C076B4D6AC}" type="presParOf" srcId="{C25EB0AA-E0C2-4CEF-AF10-12D46D989BE5}" destId="{3C58B1EF-4E41-4102-A2A7-4D28FA630DBF}" srcOrd="0" destOrd="0" presId="urn:microsoft.com/office/officeart/2005/8/layout/orgChart1"/>
    <dgm:cxn modelId="{971DA0F7-91DC-4846-A8C2-F9C1D45E3497}" type="presParOf" srcId="{C25EB0AA-E0C2-4CEF-AF10-12D46D989BE5}" destId="{D832F0AF-D062-44C4-8D1C-1F45B3C1FEF0}" srcOrd="1" destOrd="0" presId="urn:microsoft.com/office/officeart/2005/8/layout/orgChart1"/>
    <dgm:cxn modelId="{575E34CF-F6B8-E74B-9BE9-5B7915BBD810}" type="presParOf" srcId="{24494EA4-9AE5-43E8-9413-497E44984031}" destId="{87B9E771-9EAE-4313-B1E8-340B1533E3D4}" srcOrd="1" destOrd="0" presId="urn:microsoft.com/office/officeart/2005/8/layout/orgChart1"/>
    <dgm:cxn modelId="{2FDEFDF6-8341-F34F-A529-863B2F84E560}" type="presParOf" srcId="{24494EA4-9AE5-43E8-9413-497E44984031}" destId="{A67C32FB-49E2-47EC-BEAA-D01FE5225289}" srcOrd="2" destOrd="0" presId="urn:microsoft.com/office/officeart/2005/8/layout/orgChart1"/>
    <dgm:cxn modelId="{75BA6706-275B-444E-95EB-F2F580027D77}" type="presParOf" srcId="{13A93495-9832-4B80-A8EF-1A5C39663E49}" destId="{79F47CC2-AEBF-4279-B024-A91B108B37E3}" srcOrd="2" destOrd="0" presId="urn:microsoft.com/office/officeart/2005/8/layout/orgChart1"/>
    <dgm:cxn modelId="{673C31BC-BB29-A144-8222-8E63D6B0FF76}" type="presParOf" srcId="{70239308-4057-4FFC-A9A8-963D9B757085}" destId="{38FB78B8-FC11-4EA2-9E85-D169167E9A98}" srcOrd="4" destOrd="0" presId="urn:microsoft.com/office/officeart/2005/8/layout/orgChart1"/>
    <dgm:cxn modelId="{6F4FE859-14CA-BF48-8676-1D064213486F}" type="presParOf" srcId="{70239308-4057-4FFC-A9A8-963D9B757085}" destId="{B134D884-7D15-41AB-8FDD-9CF06FC35301}" srcOrd="5" destOrd="0" presId="urn:microsoft.com/office/officeart/2005/8/layout/orgChart1"/>
    <dgm:cxn modelId="{DB797A2A-6F81-B14B-B882-EED91BA9CAE6}" type="presParOf" srcId="{B134D884-7D15-41AB-8FDD-9CF06FC35301}" destId="{79EC2798-0374-4B3B-A2AA-572C21A4C5E5}" srcOrd="0" destOrd="0" presId="urn:microsoft.com/office/officeart/2005/8/layout/orgChart1"/>
    <dgm:cxn modelId="{82280F1C-EC04-E547-82DB-FECAD1968B84}" type="presParOf" srcId="{79EC2798-0374-4B3B-A2AA-572C21A4C5E5}" destId="{1045414D-F189-4017-A889-13CCA0A1CFDF}" srcOrd="0" destOrd="0" presId="urn:microsoft.com/office/officeart/2005/8/layout/orgChart1"/>
    <dgm:cxn modelId="{D0403BA7-EFCF-1E4A-9AA4-FF837DB2D81D}" type="presParOf" srcId="{79EC2798-0374-4B3B-A2AA-572C21A4C5E5}" destId="{AA5AEDF8-99A7-4451-AA82-DBDBCC0126C0}" srcOrd="1" destOrd="0" presId="urn:microsoft.com/office/officeart/2005/8/layout/orgChart1"/>
    <dgm:cxn modelId="{D8CEB8E1-D135-CD4A-AD57-EF725CC6B874}" type="presParOf" srcId="{B134D884-7D15-41AB-8FDD-9CF06FC35301}" destId="{17D207E5-2679-4988-BA4B-5ED64C601CF8}" srcOrd="1" destOrd="0" presId="urn:microsoft.com/office/officeart/2005/8/layout/orgChart1"/>
    <dgm:cxn modelId="{EB2B475C-0C09-E046-B2F3-EB5B97823002}" type="presParOf" srcId="{17D207E5-2679-4988-BA4B-5ED64C601CF8}" destId="{423D7FCB-1F24-404F-A59E-BEE585AB24F8}" srcOrd="0" destOrd="0" presId="urn:microsoft.com/office/officeart/2005/8/layout/orgChart1"/>
    <dgm:cxn modelId="{F65A4EBD-7822-0546-AD3F-15B3F608D364}" type="presParOf" srcId="{17D207E5-2679-4988-BA4B-5ED64C601CF8}" destId="{7DC14064-A72C-462C-8AF3-9E2CDCE4819E}" srcOrd="1" destOrd="0" presId="urn:microsoft.com/office/officeart/2005/8/layout/orgChart1"/>
    <dgm:cxn modelId="{5A0E19F6-69F9-2742-B27B-CAD5837D39B2}" type="presParOf" srcId="{7DC14064-A72C-462C-8AF3-9E2CDCE4819E}" destId="{0CCCA9E7-C655-46C7-B899-332A19B4944C}" srcOrd="0" destOrd="0" presId="urn:microsoft.com/office/officeart/2005/8/layout/orgChart1"/>
    <dgm:cxn modelId="{BC42F9D5-F732-C246-B771-4716708EC777}" type="presParOf" srcId="{0CCCA9E7-C655-46C7-B899-332A19B4944C}" destId="{B791F708-D4C0-4F4B-9268-C1EB4322F46E}" srcOrd="0" destOrd="0" presId="urn:microsoft.com/office/officeart/2005/8/layout/orgChart1"/>
    <dgm:cxn modelId="{9D362DEB-9AE4-4D40-B65E-54460092FB22}" type="presParOf" srcId="{0CCCA9E7-C655-46C7-B899-332A19B4944C}" destId="{873EC43A-48FA-4A81-B025-2A46EA232311}" srcOrd="1" destOrd="0" presId="urn:microsoft.com/office/officeart/2005/8/layout/orgChart1"/>
    <dgm:cxn modelId="{D3B1B8EF-5003-C943-8D3B-D621B476A450}" type="presParOf" srcId="{7DC14064-A72C-462C-8AF3-9E2CDCE4819E}" destId="{CB3ED31B-186D-4531-8C2D-5CAE8A8D719F}" srcOrd="1" destOrd="0" presId="urn:microsoft.com/office/officeart/2005/8/layout/orgChart1"/>
    <dgm:cxn modelId="{EE10239F-8664-7749-8F0A-FE044F687A4D}" type="presParOf" srcId="{7DC14064-A72C-462C-8AF3-9E2CDCE4819E}" destId="{80B3BB85-5335-446D-AB29-C5A109AC820E}" srcOrd="2" destOrd="0" presId="urn:microsoft.com/office/officeart/2005/8/layout/orgChart1"/>
    <dgm:cxn modelId="{9C3B552F-0FCF-6749-8FCD-9490E6B56D44}" type="presParOf" srcId="{17D207E5-2679-4988-BA4B-5ED64C601CF8}" destId="{73A25D16-2F1E-47CC-80C4-932F0C11421C}" srcOrd="2" destOrd="0" presId="urn:microsoft.com/office/officeart/2005/8/layout/orgChart1"/>
    <dgm:cxn modelId="{C3DD1549-57DD-0D4C-90A5-A4AD69210148}" type="presParOf" srcId="{17D207E5-2679-4988-BA4B-5ED64C601CF8}" destId="{FF8C52A8-A1B5-467E-BF99-31A10F7EA56C}" srcOrd="3" destOrd="0" presId="urn:microsoft.com/office/officeart/2005/8/layout/orgChart1"/>
    <dgm:cxn modelId="{069314B8-C6B4-FF44-8819-5AC409F0AE39}" type="presParOf" srcId="{FF8C52A8-A1B5-467E-BF99-31A10F7EA56C}" destId="{33248593-878C-4FF7-8194-52DB0EF9162B}" srcOrd="0" destOrd="0" presId="urn:microsoft.com/office/officeart/2005/8/layout/orgChart1"/>
    <dgm:cxn modelId="{89A86BB6-723C-1342-A815-27309BC47F46}" type="presParOf" srcId="{33248593-878C-4FF7-8194-52DB0EF9162B}" destId="{7987F8C0-C520-4773-95DE-C872BE9D4879}" srcOrd="0" destOrd="0" presId="urn:microsoft.com/office/officeart/2005/8/layout/orgChart1"/>
    <dgm:cxn modelId="{36A97E8C-CF8B-AB4D-A37B-DA39873E6A56}" type="presParOf" srcId="{33248593-878C-4FF7-8194-52DB0EF9162B}" destId="{04E7BE54-9A3F-4C71-896F-6129577281AF}" srcOrd="1" destOrd="0" presId="urn:microsoft.com/office/officeart/2005/8/layout/orgChart1"/>
    <dgm:cxn modelId="{D673190B-2323-6944-A01F-C03353B856DE}" type="presParOf" srcId="{FF8C52A8-A1B5-467E-BF99-31A10F7EA56C}" destId="{B74B857D-0A84-40A8-AD6B-7F9083531E45}" srcOrd="1" destOrd="0" presId="urn:microsoft.com/office/officeart/2005/8/layout/orgChart1"/>
    <dgm:cxn modelId="{B404B610-7547-284A-A523-89977D738D47}" type="presParOf" srcId="{FF8C52A8-A1B5-467E-BF99-31A10F7EA56C}" destId="{9A6A9324-28DE-46A5-9950-B3FA60079CC9}" srcOrd="2" destOrd="0" presId="urn:microsoft.com/office/officeart/2005/8/layout/orgChart1"/>
    <dgm:cxn modelId="{05213E19-4166-5248-9C58-9B40730A3027}" type="presParOf" srcId="{17D207E5-2679-4988-BA4B-5ED64C601CF8}" destId="{15453EF0-B5E7-4431-8857-CFF104197C4A}" srcOrd="4" destOrd="0" presId="urn:microsoft.com/office/officeart/2005/8/layout/orgChart1"/>
    <dgm:cxn modelId="{88629909-CF01-6044-BC82-885EDA94A828}" type="presParOf" srcId="{17D207E5-2679-4988-BA4B-5ED64C601CF8}" destId="{CAB59585-223F-456C-8631-3AD2FC92C86C}" srcOrd="5" destOrd="0" presId="urn:microsoft.com/office/officeart/2005/8/layout/orgChart1"/>
    <dgm:cxn modelId="{3A35D76B-1280-9A4A-A9A0-883F1B45946F}" type="presParOf" srcId="{CAB59585-223F-456C-8631-3AD2FC92C86C}" destId="{BC0F19D0-7DF4-4A7D-92F2-5265E0180F62}" srcOrd="0" destOrd="0" presId="urn:microsoft.com/office/officeart/2005/8/layout/orgChart1"/>
    <dgm:cxn modelId="{6B27B151-11CF-4D4D-9664-33882E01CDE6}" type="presParOf" srcId="{BC0F19D0-7DF4-4A7D-92F2-5265E0180F62}" destId="{74663366-B362-4979-A17B-9EF6BD81C61E}" srcOrd="0" destOrd="0" presId="urn:microsoft.com/office/officeart/2005/8/layout/orgChart1"/>
    <dgm:cxn modelId="{393B9BD4-69B9-9A48-BB3D-D8FBD68EF71C}" type="presParOf" srcId="{BC0F19D0-7DF4-4A7D-92F2-5265E0180F62}" destId="{13F4B5BE-BBC6-4C5F-AF96-6D9AB9ABAF3E}" srcOrd="1" destOrd="0" presId="urn:microsoft.com/office/officeart/2005/8/layout/orgChart1"/>
    <dgm:cxn modelId="{90AF4530-C568-154A-B434-6F7EFFF16A1A}" type="presParOf" srcId="{CAB59585-223F-456C-8631-3AD2FC92C86C}" destId="{42BC4D6D-0ED3-4D5E-9797-9A12A2209F28}" srcOrd="1" destOrd="0" presId="urn:microsoft.com/office/officeart/2005/8/layout/orgChart1"/>
    <dgm:cxn modelId="{974725E8-36FE-974B-A2D3-22F33890C498}" type="presParOf" srcId="{CAB59585-223F-456C-8631-3AD2FC92C86C}" destId="{CD001B75-2CC8-49B2-B4F7-2DA708957742}" srcOrd="2" destOrd="0" presId="urn:microsoft.com/office/officeart/2005/8/layout/orgChart1"/>
    <dgm:cxn modelId="{141F014C-B5CB-7C4C-AB4E-DD4207B0F074}" type="presParOf" srcId="{B134D884-7D15-41AB-8FDD-9CF06FC35301}" destId="{57FF3F0E-315E-4EF0-8D8D-93D01E7E067C}" srcOrd="2" destOrd="0" presId="urn:microsoft.com/office/officeart/2005/8/layout/orgChart1"/>
    <dgm:cxn modelId="{5B51E5FD-2226-5744-973B-9F0780CF6BB8}" type="presParOf" srcId="{A58577CD-7771-46A0-80BA-36CE3957B272}" destId="{8F57427C-A140-4810-8AF8-38F2F5CEA71D}" srcOrd="2" destOrd="0" presId="urn:microsoft.com/office/officeart/2005/8/layout/orgChart1"/>
    <dgm:cxn modelId="{8C860190-A56E-0949-90FC-D6006DE9F664}" type="presParOf" srcId="{9A53AEAB-A9D3-4075-909B-61C804257C9D}" destId="{19376A6E-452A-4C2A-B3F0-AFAFC06D6069}" srcOrd="2" destOrd="0" presId="urn:microsoft.com/office/officeart/2005/8/layout/orgChart1"/>
    <dgm:cxn modelId="{DC03494E-7DEE-0D41-828C-B88BB7D6F658}" type="presParOf" srcId="{9A53AEAB-A9D3-4075-909B-61C804257C9D}" destId="{CD50CAEC-46EE-47EC-86E0-A6E70BA1FA16}" srcOrd="3" destOrd="0" presId="urn:microsoft.com/office/officeart/2005/8/layout/orgChart1"/>
    <dgm:cxn modelId="{8816F83C-E3CE-BE4E-AE2C-112E29FB9F67}" type="presParOf" srcId="{CD50CAEC-46EE-47EC-86E0-A6E70BA1FA16}" destId="{3BE8AD85-CB82-4784-AB1E-7ADFF88799EC}" srcOrd="0" destOrd="0" presId="urn:microsoft.com/office/officeart/2005/8/layout/orgChart1"/>
    <dgm:cxn modelId="{FC49A290-FD68-0246-91B0-2465EBD61E1A}" type="presParOf" srcId="{3BE8AD85-CB82-4784-AB1E-7ADFF88799EC}" destId="{D460AF07-B8AF-485E-BD7F-EA9E863F35D5}" srcOrd="0" destOrd="0" presId="urn:microsoft.com/office/officeart/2005/8/layout/orgChart1"/>
    <dgm:cxn modelId="{3E89D5BB-586F-4544-91B9-7119ACD20AD1}" type="presParOf" srcId="{3BE8AD85-CB82-4784-AB1E-7ADFF88799EC}" destId="{6550D179-EF57-412F-B09B-6989342AF6F8}" srcOrd="1" destOrd="0" presId="urn:microsoft.com/office/officeart/2005/8/layout/orgChart1"/>
    <dgm:cxn modelId="{56F1CD1A-4111-B346-BD0C-30ED8E967D5B}" type="presParOf" srcId="{CD50CAEC-46EE-47EC-86E0-A6E70BA1FA16}" destId="{5E9EDB62-3E94-47A6-B390-CEBCF09D9C52}" srcOrd="1" destOrd="0" presId="urn:microsoft.com/office/officeart/2005/8/layout/orgChart1"/>
    <dgm:cxn modelId="{597A8ECD-EB8A-164C-922B-B2F5883801B1}" type="presParOf" srcId="{5E9EDB62-3E94-47A6-B390-CEBCF09D9C52}" destId="{5C499425-4538-4574-8551-AE69843FE15C}" srcOrd="0" destOrd="0" presId="urn:microsoft.com/office/officeart/2005/8/layout/orgChart1"/>
    <dgm:cxn modelId="{D5433A6C-F67C-714E-A37B-5BC31F283BE8}" type="presParOf" srcId="{5E9EDB62-3E94-47A6-B390-CEBCF09D9C52}" destId="{3741D467-95FD-4C44-B0B8-03BC3FE08055}" srcOrd="1" destOrd="0" presId="urn:microsoft.com/office/officeart/2005/8/layout/orgChart1"/>
    <dgm:cxn modelId="{488DCD68-E038-6A46-8ED4-D8C8F9CDDCA9}" type="presParOf" srcId="{3741D467-95FD-4C44-B0B8-03BC3FE08055}" destId="{13139EF0-CF77-4372-8BBF-D62D41FDD312}" srcOrd="0" destOrd="0" presId="urn:microsoft.com/office/officeart/2005/8/layout/orgChart1"/>
    <dgm:cxn modelId="{614B32D7-1C95-1143-899B-2166C88B8764}" type="presParOf" srcId="{13139EF0-CF77-4372-8BBF-D62D41FDD312}" destId="{32903337-2BFB-4580-8102-48A91185B539}" srcOrd="0" destOrd="0" presId="urn:microsoft.com/office/officeart/2005/8/layout/orgChart1"/>
    <dgm:cxn modelId="{38A8AB2E-3E4C-A646-A92E-4072CFE71540}" type="presParOf" srcId="{13139EF0-CF77-4372-8BBF-D62D41FDD312}" destId="{BE21C1DC-57AA-4FA2-8C8F-0DCA70F078D9}" srcOrd="1" destOrd="0" presId="urn:microsoft.com/office/officeart/2005/8/layout/orgChart1"/>
    <dgm:cxn modelId="{3AC64ED1-7C83-5148-9F8C-3653C6DC721A}" type="presParOf" srcId="{3741D467-95FD-4C44-B0B8-03BC3FE08055}" destId="{1FA27CFB-CC58-469B-9125-4D3F87F3182D}" srcOrd="1" destOrd="0" presId="urn:microsoft.com/office/officeart/2005/8/layout/orgChart1"/>
    <dgm:cxn modelId="{6C1DD153-9AEB-B349-92FA-3F56A78EB4A7}" type="presParOf" srcId="{3741D467-95FD-4C44-B0B8-03BC3FE08055}" destId="{952633EF-A2BC-425A-93C5-283965F986B7}" srcOrd="2" destOrd="0" presId="urn:microsoft.com/office/officeart/2005/8/layout/orgChart1"/>
    <dgm:cxn modelId="{4E6382B0-A796-734C-B3C7-13D6E9FC2CD5}" type="presParOf" srcId="{CD50CAEC-46EE-47EC-86E0-A6E70BA1FA16}" destId="{5C27B8A7-9BF7-4359-B586-7F08575B7E34}" srcOrd="2" destOrd="0" presId="urn:microsoft.com/office/officeart/2005/8/layout/orgChart1"/>
    <dgm:cxn modelId="{DD5FDA04-DF2C-A041-B4AC-F844594971CF}" type="presParOf" srcId="{9A53AEAB-A9D3-4075-909B-61C804257C9D}" destId="{80E9A071-E954-4336-974D-3BF5DF71C35F}" srcOrd="4" destOrd="0" presId="urn:microsoft.com/office/officeart/2005/8/layout/orgChart1"/>
    <dgm:cxn modelId="{A8332D94-4252-9B4F-8EFB-B06E7366E04E}" type="presParOf" srcId="{9A53AEAB-A9D3-4075-909B-61C804257C9D}" destId="{93C5D058-472D-4391-A375-6C0CC850863A}" srcOrd="5" destOrd="0" presId="urn:microsoft.com/office/officeart/2005/8/layout/orgChart1"/>
    <dgm:cxn modelId="{BD946436-1D6B-E645-ACDB-C16BA60666EF}" type="presParOf" srcId="{93C5D058-472D-4391-A375-6C0CC850863A}" destId="{7AC91D09-0C19-47AA-8AF7-EF53CD8B5F4E}" srcOrd="0" destOrd="0" presId="urn:microsoft.com/office/officeart/2005/8/layout/orgChart1"/>
    <dgm:cxn modelId="{46980D4E-C015-3243-A37F-5F94797D22B6}" type="presParOf" srcId="{7AC91D09-0C19-47AA-8AF7-EF53CD8B5F4E}" destId="{8FBB9F04-965E-4334-B006-34C91894B378}" srcOrd="0" destOrd="0" presId="urn:microsoft.com/office/officeart/2005/8/layout/orgChart1"/>
    <dgm:cxn modelId="{05209B09-660E-CD4A-9727-49628F439D95}" type="presParOf" srcId="{7AC91D09-0C19-47AA-8AF7-EF53CD8B5F4E}" destId="{7E3B47CC-F21A-47CC-83BE-F16FA7C6BDC8}" srcOrd="1" destOrd="0" presId="urn:microsoft.com/office/officeart/2005/8/layout/orgChart1"/>
    <dgm:cxn modelId="{2EAF37BE-E9CB-8B41-8C28-5193F9F0F2FD}" type="presParOf" srcId="{93C5D058-472D-4391-A375-6C0CC850863A}" destId="{3AF75D49-F1DD-4098-A756-AE1CA99FEE2B}" srcOrd="1" destOrd="0" presId="urn:microsoft.com/office/officeart/2005/8/layout/orgChart1"/>
    <dgm:cxn modelId="{E24928FD-9EC7-6149-A345-829B9CCEDDDD}" type="presParOf" srcId="{3AF75D49-F1DD-4098-A756-AE1CA99FEE2B}" destId="{0C1DFF54-2B2E-47E2-9904-5A4F12E5F908}" srcOrd="0" destOrd="0" presId="urn:microsoft.com/office/officeart/2005/8/layout/orgChart1"/>
    <dgm:cxn modelId="{DF71575E-0518-7A46-9AFE-107A9BDA12C7}" type="presParOf" srcId="{3AF75D49-F1DD-4098-A756-AE1CA99FEE2B}" destId="{F9334CF6-90FD-4924-BB9D-FC818A19DD98}" srcOrd="1" destOrd="0" presId="urn:microsoft.com/office/officeart/2005/8/layout/orgChart1"/>
    <dgm:cxn modelId="{A498D1E7-0830-0042-A9E7-9F6C97E7368B}" type="presParOf" srcId="{F9334CF6-90FD-4924-BB9D-FC818A19DD98}" destId="{37170A25-A562-4369-8E1C-FDE549E17B20}" srcOrd="0" destOrd="0" presId="urn:microsoft.com/office/officeart/2005/8/layout/orgChart1"/>
    <dgm:cxn modelId="{98019C26-DBE9-5B4B-95B4-2FB675783846}" type="presParOf" srcId="{37170A25-A562-4369-8E1C-FDE549E17B20}" destId="{DA51F9BF-3C54-438A-AEAB-829FB2D7659D}" srcOrd="0" destOrd="0" presId="urn:microsoft.com/office/officeart/2005/8/layout/orgChart1"/>
    <dgm:cxn modelId="{4A967DF4-A78D-D74A-AE3D-2ED9488CECDA}" type="presParOf" srcId="{37170A25-A562-4369-8E1C-FDE549E17B20}" destId="{AE0A5CE1-A967-45F4-BFED-578D718273CE}" srcOrd="1" destOrd="0" presId="urn:microsoft.com/office/officeart/2005/8/layout/orgChart1"/>
    <dgm:cxn modelId="{F04F1D13-DAD4-1E47-9EE9-3565467D90FE}" type="presParOf" srcId="{F9334CF6-90FD-4924-BB9D-FC818A19DD98}" destId="{286AFF6E-9299-479D-8CF0-754364EBBAA5}" srcOrd="1" destOrd="0" presId="urn:microsoft.com/office/officeart/2005/8/layout/orgChart1"/>
    <dgm:cxn modelId="{9599C54C-CDA6-9945-9BEC-81F07D30EB94}" type="presParOf" srcId="{286AFF6E-9299-479D-8CF0-754364EBBAA5}" destId="{2D66502E-29A3-411E-A95B-01DF5F50F857}" srcOrd="0" destOrd="0" presId="urn:microsoft.com/office/officeart/2005/8/layout/orgChart1"/>
    <dgm:cxn modelId="{5E9A6892-FCAF-EE49-A4DB-B4B654C9F6D1}" type="presParOf" srcId="{286AFF6E-9299-479D-8CF0-754364EBBAA5}" destId="{C38C9333-34A7-4CA2-B4CF-39D656A2B8A5}" srcOrd="1" destOrd="0" presId="urn:microsoft.com/office/officeart/2005/8/layout/orgChart1"/>
    <dgm:cxn modelId="{1B7E086B-C415-E04C-850E-994C4AD7A6CC}" type="presParOf" srcId="{C38C9333-34A7-4CA2-B4CF-39D656A2B8A5}" destId="{690D40C8-DCE7-4231-B8F9-FFC28EE4BFAA}" srcOrd="0" destOrd="0" presId="urn:microsoft.com/office/officeart/2005/8/layout/orgChart1"/>
    <dgm:cxn modelId="{38148BEA-9BAA-8D46-9513-6FD9049F0088}" type="presParOf" srcId="{690D40C8-DCE7-4231-B8F9-FFC28EE4BFAA}" destId="{BD2379E7-C613-46CE-B9F7-37B97DD6B536}" srcOrd="0" destOrd="0" presId="urn:microsoft.com/office/officeart/2005/8/layout/orgChart1"/>
    <dgm:cxn modelId="{F974E387-525B-1F4E-9A28-C39B7583F40F}" type="presParOf" srcId="{690D40C8-DCE7-4231-B8F9-FFC28EE4BFAA}" destId="{A5D6E965-3885-4CFA-8BBB-75E30243A7ED}" srcOrd="1" destOrd="0" presId="urn:microsoft.com/office/officeart/2005/8/layout/orgChart1"/>
    <dgm:cxn modelId="{03C3FF9C-159E-1B4A-AB02-A9D4B26C04B9}" type="presParOf" srcId="{C38C9333-34A7-4CA2-B4CF-39D656A2B8A5}" destId="{8B6DA878-1431-4E01-BA17-59956EFC9FB2}" srcOrd="1" destOrd="0" presId="urn:microsoft.com/office/officeart/2005/8/layout/orgChart1"/>
    <dgm:cxn modelId="{40B65D58-6280-1A4A-BCED-F6CC8968E1B9}" type="presParOf" srcId="{C38C9333-34A7-4CA2-B4CF-39D656A2B8A5}" destId="{A22CE30F-237A-461A-B055-BCCA78CAC4AF}" srcOrd="2" destOrd="0" presId="urn:microsoft.com/office/officeart/2005/8/layout/orgChart1"/>
    <dgm:cxn modelId="{3AFBFCC5-A1D7-E54A-9EC3-4A4B576D1A96}" type="presParOf" srcId="{286AFF6E-9299-479D-8CF0-754364EBBAA5}" destId="{C5D11254-244B-4DC7-871B-2D1BAC1DDC7E}" srcOrd="2" destOrd="0" presId="urn:microsoft.com/office/officeart/2005/8/layout/orgChart1"/>
    <dgm:cxn modelId="{467BD3D9-613C-3B4D-9B34-4C0380D24D2B}" type="presParOf" srcId="{286AFF6E-9299-479D-8CF0-754364EBBAA5}" destId="{0A22DB80-75E4-43BF-B757-714A046D237A}" srcOrd="3" destOrd="0" presId="urn:microsoft.com/office/officeart/2005/8/layout/orgChart1"/>
    <dgm:cxn modelId="{F6234378-3F28-B04B-9CA4-F3CE803BD988}" type="presParOf" srcId="{0A22DB80-75E4-43BF-B757-714A046D237A}" destId="{201D54DC-33CC-4615-B61E-B83D1CEF7250}" srcOrd="0" destOrd="0" presId="urn:microsoft.com/office/officeart/2005/8/layout/orgChart1"/>
    <dgm:cxn modelId="{3AAB9226-C95B-5542-8CBD-D3E4CADF0396}" type="presParOf" srcId="{201D54DC-33CC-4615-B61E-B83D1CEF7250}" destId="{DF184F6D-FA5D-4066-8537-33A233FF4279}" srcOrd="0" destOrd="0" presId="urn:microsoft.com/office/officeart/2005/8/layout/orgChart1"/>
    <dgm:cxn modelId="{AD43A9DC-FCB4-5F4D-8858-E777E84CA737}" type="presParOf" srcId="{201D54DC-33CC-4615-B61E-B83D1CEF7250}" destId="{336515D0-1344-48A7-BE7B-DC4CC1DF25EB}" srcOrd="1" destOrd="0" presId="urn:microsoft.com/office/officeart/2005/8/layout/orgChart1"/>
    <dgm:cxn modelId="{D88414C8-F8A8-AF4B-87DD-44F479E78087}" type="presParOf" srcId="{0A22DB80-75E4-43BF-B757-714A046D237A}" destId="{0764E1D3-2292-431A-87DE-D9D328B350FC}" srcOrd="1" destOrd="0" presId="urn:microsoft.com/office/officeart/2005/8/layout/orgChart1"/>
    <dgm:cxn modelId="{3EAB29D4-335C-3741-84AA-D1DAD237A465}" type="presParOf" srcId="{0A22DB80-75E4-43BF-B757-714A046D237A}" destId="{89EE4BE6-CA1C-404E-9D15-45F8D1BE7EF5}" srcOrd="2" destOrd="0" presId="urn:microsoft.com/office/officeart/2005/8/layout/orgChart1"/>
    <dgm:cxn modelId="{857DF4BE-8FCB-0A4A-9066-37F9921202C9}" type="presParOf" srcId="{286AFF6E-9299-479D-8CF0-754364EBBAA5}" destId="{BB50D42C-5549-4A36-AC3D-E0C4D2F3092E}" srcOrd="4" destOrd="0" presId="urn:microsoft.com/office/officeart/2005/8/layout/orgChart1"/>
    <dgm:cxn modelId="{E92A6686-35FA-9941-93FD-5EC4554F24C1}" type="presParOf" srcId="{286AFF6E-9299-479D-8CF0-754364EBBAA5}" destId="{FB86EEC4-0D10-4699-9E1E-D342FC4ADE6D}" srcOrd="5" destOrd="0" presId="urn:microsoft.com/office/officeart/2005/8/layout/orgChart1"/>
    <dgm:cxn modelId="{B2B1C3BB-D823-F448-AF38-B0798393AED2}" type="presParOf" srcId="{FB86EEC4-0D10-4699-9E1E-D342FC4ADE6D}" destId="{60EB5149-AF80-4CED-8447-A1ADE17714C6}" srcOrd="0" destOrd="0" presId="urn:microsoft.com/office/officeart/2005/8/layout/orgChart1"/>
    <dgm:cxn modelId="{EBBFF95A-1DF6-A744-86B8-10F8EE476830}" type="presParOf" srcId="{60EB5149-AF80-4CED-8447-A1ADE17714C6}" destId="{C06934C9-BF23-4B43-9903-986477DAC553}" srcOrd="0" destOrd="0" presId="urn:microsoft.com/office/officeart/2005/8/layout/orgChart1"/>
    <dgm:cxn modelId="{7A0AD9DB-9D66-3E4B-9656-4E47323BA42E}" type="presParOf" srcId="{60EB5149-AF80-4CED-8447-A1ADE17714C6}" destId="{9AF6A3AE-9D2C-4F45-AF01-F2A5207B8B32}" srcOrd="1" destOrd="0" presId="urn:microsoft.com/office/officeart/2005/8/layout/orgChart1"/>
    <dgm:cxn modelId="{FEFBDAB6-B2B7-7941-8523-FE5445F39F6A}" type="presParOf" srcId="{FB86EEC4-0D10-4699-9E1E-D342FC4ADE6D}" destId="{9F923002-68CF-4320-8E18-0B7E62E370E4}" srcOrd="1" destOrd="0" presId="urn:microsoft.com/office/officeart/2005/8/layout/orgChart1"/>
    <dgm:cxn modelId="{1D1DB3F4-64AF-5B49-9212-3614E4453935}" type="presParOf" srcId="{FB86EEC4-0D10-4699-9E1E-D342FC4ADE6D}" destId="{E19B1015-44E2-4322-8E3A-D015CB8AFCC2}" srcOrd="2" destOrd="0" presId="urn:microsoft.com/office/officeart/2005/8/layout/orgChart1"/>
    <dgm:cxn modelId="{C5A3505C-2EA6-A945-8163-808D27B5EB89}" type="presParOf" srcId="{F9334CF6-90FD-4924-BB9D-FC818A19DD98}" destId="{81176289-FF07-4D04-91B2-251A62CE6742}" srcOrd="2" destOrd="0" presId="urn:microsoft.com/office/officeart/2005/8/layout/orgChart1"/>
    <dgm:cxn modelId="{37805052-77B0-554C-AAFF-EDCD2731708B}" type="presParOf" srcId="{93C5D058-472D-4391-A375-6C0CC850863A}" destId="{866E74D3-6D8D-47C7-BFDF-697FFE92CAB6}" srcOrd="2" destOrd="0" presId="urn:microsoft.com/office/officeart/2005/8/layout/orgChart1"/>
    <dgm:cxn modelId="{D701E688-CA5D-6249-9EA5-75EE47F0707B}"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EF81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EF81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EF81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EF81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tx1"/>
              </a:solidFill>
            </a:rPr>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EC681-5656-9C4E-B3A7-321A766F6669}" type="datetimeFigureOut">
              <a:rPr lang="en-US" smtClean="0"/>
              <a:t>10/15/2020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ECD948-05F8-B742-A14F-C9F383F5C96B}" type="slidenum">
              <a:rPr lang="en-US" smtClean="0"/>
              <a:t>‹#›</a:t>
            </a:fld>
            <a:endParaRPr lang="en-US"/>
          </a:p>
        </p:txBody>
      </p:sp>
    </p:spTree>
    <p:extLst>
      <p:ext uri="{BB962C8B-B14F-4D97-AF65-F5344CB8AC3E}">
        <p14:creationId xmlns:p14="http://schemas.microsoft.com/office/powerpoint/2010/main" val="37015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cf8202d31_7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cf8202d31_7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9cf8202d31_7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0986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cf8202d31_7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cf8202d31_7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52" name="Google Shape;252;g9cf8202d31_7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27353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cf8202d31_7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cf8202d31_7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67" name="Google Shape;267;g9cf8202d31_7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66361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cf8202d31_9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cf8202d31_9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77" name="Google Shape;277;g9cf8202d31_9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28054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9cf8202d31_9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9cf8202d31_9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86" name="Google Shape;286;g9cf8202d31_9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13970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cf8202d31_9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cf8202d31_9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endParaRPr lang="en-US"/>
          </a:p>
        </p:txBody>
      </p:sp>
      <p:sp>
        <p:nvSpPr>
          <p:cNvPr id="295" name="Google Shape;295;g9cf8202d31_9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3455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9cf8202d31_9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9cf8202d31_9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95" name="Google Shape;295;g9cf8202d31_9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59900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070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14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6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10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indent="0"/>
            <a:r>
              <a:rPr lang="en-US"/>
              <a:t> </a:t>
            </a:r>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47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979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22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759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882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290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859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cf8202d31_7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cf8202d31_7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9cf8202d31_7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60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endParaRPr/>
          </a:p>
        </p:txBody>
      </p:sp>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19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cf8202d31_7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cf8202d31_7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41" name="Google Shape;241;g9cf8202d31_7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cf8202d31_7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9cf8202d31_7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241" name="Google Shape;241;g9cf8202d31_7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77216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cf8202d31_7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cf8202d31_7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9cf8202d31_7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69932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8"/>
          <p:cNvSpPr txBox="1">
            <a:spLocks noGrp="1"/>
          </p:cNvSpPr>
          <p:nvPr>
            <p:ph type="ctrTitle"/>
          </p:nvPr>
        </p:nvSpPr>
        <p:spPr>
          <a:xfrm>
            <a:off x="838199" y="1122363"/>
            <a:ext cx="10515599" cy="2260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8"/>
          <p:cNvSpPr txBox="1">
            <a:spLocks noGrp="1"/>
          </p:cNvSpPr>
          <p:nvPr>
            <p:ph type="ftr" idx="11"/>
          </p:nvPr>
        </p:nvSpPr>
        <p:spPr>
          <a:xfrm>
            <a:off x="4038600" y="6209024"/>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sldNum" idx="12"/>
          </p:nvPr>
        </p:nvSpPr>
        <p:spPr>
          <a:xfrm>
            <a:off x="11353800" y="6209024"/>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47"/>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
        <p:cNvGrpSpPr/>
        <p:nvPr/>
      </p:nvGrpSpPr>
      <p:grpSpPr>
        <a:xfrm>
          <a:off x="0" y="0"/>
          <a:ext cx="0" cy="0"/>
          <a:chOff x="0" y="0"/>
          <a:chExt cx="0" cy="0"/>
        </a:xfrm>
      </p:grpSpPr>
      <p:sp>
        <p:nvSpPr>
          <p:cNvPr id="77" name="Google Shape;77;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8"/>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48"/>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One-third Slide">
  <p:cSld name="Content One-third Slide">
    <p:spTree>
      <p:nvGrpSpPr>
        <p:cNvPr id="1" name="Shape 83"/>
        <p:cNvGrpSpPr/>
        <p:nvPr/>
      </p:nvGrpSpPr>
      <p:grpSpPr>
        <a:xfrm>
          <a:off x="0" y="0"/>
          <a:ext cx="0" cy="0"/>
          <a:chOff x="0" y="0"/>
          <a:chExt cx="0" cy="0"/>
        </a:xfrm>
      </p:grpSpPr>
      <p:sp>
        <p:nvSpPr>
          <p:cNvPr id="84" name="Google Shape;8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9"/>
          <p:cNvSpPr txBox="1">
            <a:spLocks noGrp="1"/>
          </p:cNvSpPr>
          <p:nvPr>
            <p:ph type="body" idx="1"/>
          </p:nvPr>
        </p:nvSpPr>
        <p:spPr>
          <a:xfrm>
            <a:off x="838200" y="1825625"/>
            <a:ext cx="3474720" cy="40943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9"/>
          <p:cNvSpPr txBox="1">
            <a:spLocks noGrp="1"/>
          </p:cNvSpPr>
          <p:nvPr>
            <p:ph type="body" idx="2"/>
          </p:nvPr>
        </p:nvSpPr>
        <p:spPr>
          <a:xfrm>
            <a:off x="4404360" y="1825625"/>
            <a:ext cx="6949440" cy="40943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9"/>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49"/>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7879080" y="1828800"/>
            <a:ext cx="3474720" cy="40990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2"/>
          </p:nvPr>
        </p:nvSpPr>
        <p:spPr>
          <a:xfrm>
            <a:off x="838199" y="1828800"/>
            <a:ext cx="6949440" cy="40990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0"/>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50"/>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97"/>
        <p:cNvGrpSpPr/>
        <p:nvPr/>
      </p:nvGrpSpPr>
      <p:grpSpPr>
        <a:xfrm>
          <a:off x="0" y="0"/>
          <a:ext cx="0" cy="0"/>
          <a:chOff x="0" y="0"/>
          <a:chExt cx="0" cy="0"/>
        </a:xfrm>
      </p:grpSpPr>
      <p:sp>
        <p:nvSpPr>
          <p:cNvPr id="98" name="Google Shape;98;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1"/>
          <p:cNvSpPr txBox="1">
            <a:spLocks noGrp="1"/>
          </p:cNvSpPr>
          <p:nvPr>
            <p:ph type="body" idx="1"/>
          </p:nvPr>
        </p:nvSpPr>
        <p:spPr>
          <a:xfrm>
            <a:off x="839788" y="1675886"/>
            <a:ext cx="10515600" cy="676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1"/>
          <p:cNvSpPr txBox="1">
            <a:spLocks noGrp="1"/>
          </p:cNvSpPr>
          <p:nvPr>
            <p:ph type="body" idx="2"/>
          </p:nvPr>
        </p:nvSpPr>
        <p:spPr>
          <a:xfrm>
            <a:off x="839788" y="2337360"/>
            <a:ext cx="3474720" cy="35773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1"/>
          <p:cNvSpPr txBox="1">
            <a:spLocks noGrp="1"/>
          </p:cNvSpPr>
          <p:nvPr>
            <p:ph type="body" idx="3"/>
          </p:nvPr>
        </p:nvSpPr>
        <p:spPr>
          <a:xfrm>
            <a:off x="4419600" y="2337360"/>
            <a:ext cx="6935788" cy="35773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1"/>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51"/>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05"/>
        <p:cNvGrpSpPr/>
        <p:nvPr/>
      </p:nvGrpSpPr>
      <p:grpSpPr>
        <a:xfrm>
          <a:off x="0" y="0"/>
          <a:ext cx="0" cy="0"/>
          <a:chOff x="0" y="0"/>
          <a:chExt cx="0" cy="0"/>
        </a:xfrm>
      </p:grpSpPr>
      <p:sp>
        <p:nvSpPr>
          <p:cNvPr id="106" name="Google Shape;10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2"/>
          <p:cNvSpPr txBox="1">
            <a:spLocks noGrp="1"/>
          </p:cNvSpPr>
          <p:nvPr>
            <p:ph type="body" idx="1"/>
          </p:nvPr>
        </p:nvSpPr>
        <p:spPr>
          <a:xfrm>
            <a:off x="7879080" y="1854666"/>
            <a:ext cx="3474720" cy="4057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2"/>
          <p:cNvSpPr txBox="1">
            <a:spLocks noGrp="1"/>
          </p:cNvSpPr>
          <p:nvPr>
            <p:ph type="body" idx="2"/>
          </p:nvPr>
        </p:nvSpPr>
        <p:spPr>
          <a:xfrm>
            <a:off x="838200" y="1850122"/>
            <a:ext cx="3474720" cy="4061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2"/>
          <p:cNvSpPr txBox="1">
            <a:spLocks noGrp="1"/>
          </p:cNvSpPr>
          <p:nvPr>
            <p:ph type="body" idx="3"/>
          </p:nvPr>
        </p:nvSpPr>
        <p:spPr>
          <a:xfrm>
            <a:off x="4358640" y="1854666"/>
            <a:ext cx="3474720" cy="4057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2"/>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52"/>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13"/>
        <p:cNvGrpSpPr/>
        <p:nvPr/>
      </p:nvGrpSpPr>
      <p:grpSpPr>
        <a:xfrm>
          <a:off x="0" y="0"/>
          <a:ext cx="0" cy="0"/>
          <a:chOff x="0" y="0"/>
          <a:chExt cx="0" cy="0"/>
        </a:xfrm>
      </p:grpSpPr>
      <p:sp>
        <p:nvSpPr>
          <p:cNvPr id="114" name="Google Shape;11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3"/>
          <p:cNvSpPr txBox="1">
            <a:spLocks noGrp="1"/>
          </p:cNvSpPr>
          <p:nvPr>
            <p:ph type="body" idx="1"/>
          </p:nvPr>
        </p:nvSpPr>
        <p:spPr>
          <a:xfrm>
            <a:off x="6205728" y="2958660"/>
            <a:ext cx="5148072" cy="2971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3"/>
          <p:cNvSpPr txBox="1">
            <a:spLocks noGrp="1"/>
          </p:cNvSpPr>
          <p:nvPr>
            <p:ph type="body" idx="2"/>
          </p:nvPr>
        </p:nvSpPr>
        <p:spPr>
          <a:xfrm>
            <a:off x="838200" y="1725735"/>
            <a:ext cx="10515600" cy="11978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3"/>
          <p:cNvSpPr txBox="1">
            <a:spLocks noGrp="1"/>
          </p:cNvSpPr>
          <p:nvPr>
            <p:ph type="body" idx="3"/>
          </p:nvPr>
        </p:nvSpPr>
        <p:spPr>
          <a:xfrm>
            <a:off x="838200" y="2958660"/>
            <a:ext cx="5148072" cy="2971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3"/>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53"/>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21"/>
        <p:cNvGrpSpPr/>
        <p:nvPr/>
      </p:nvGrpSpPr>
      <p:grpSpPr>
        <a:xfrm>
          <a:off x="0" y="0"/>
          <a:ext cx="0" cy="0"/>
          <a:chOff x="0" y="0"/>
          <a:chExt cx="0" cy="0"/>
        </a:xfrm>
      </p:grpSpPr>
      <p:sp>
        <p:nvSpPr>
          <p:cNvPr id="122" name="Google Shape;12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4"/>
          <p:cNvSpPr txBox="1">
            <a:spLocks noGrp="1"/>
          </p:cNvSpPr>
          <p:nvPr>
            <p:ph type="body" idx="1"/>
          </p:nvPr>
        </p:nvSpPr>
        <p:spPr>
          <a:xfrm>
            <a:off x="787908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4"/>
          <p:cNvSpPr txBox="1">
            <a:spLocks noGrp="1"/>
          </p:cNvSpPr>
          <p:nvPr>
            <p:ph type="body" idx="2"/>
          </p:nvPr>
        </p:nvSpPr>
        <p:spPr>
          <a:xfrm>
            <a:off x="838200" y="1850122"/>
            <a:ext cx="10515600" cy="10927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4"/>
          <p:cNvSpPr txBox="1">
            <a:spLocks noGrp="1"/>
          </p:cNvSpPr>
          <p:nvPr>
            <p:ph type="body" idx="3"/>
          </p:nvPr>
        </p:nvSpPr>
        <p:spPr>
          <a:xfrm>
            <a:off x="83820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4"/>
          <p:cNvSpPr txBox="1">
            <a:spLocks noGrp="1"/>
          </p:cNvSpPr>
          <p:nvPr>
            <p:ph type="body" idx="4"/>
          </p:nvPr>
        </p:nvSpPr>
        <p:spPr>
          <a:xfrm>
            <a:off x="435864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54"/>
          <p:cNvSpPr txBox="1">
            <a:spLocks noGrp="1"/>
          </p:cNvSpPr>
          <p:nvPr>
            <p:ph type="body" idx="5"/>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5"/>
          <p:cNvSpPr txBox="1">
            <a:spLocks noGrp="1"/>
          </p:cNvSpPr>
          <p:nvPr>
            <p:ph type="body" idx="1"/>
          </p:nvPr>
        </p:nvSpPr>
        <p:spPr>
          <a:xfrm>
            <a:off x="838200" y="1804140"/>
            <a:ext cx="3474720" cy="36533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5"/>
          <p:cNvSpPr txBox="1">
            <a:spLocks noGrp="1"/>
          </p:cNvSpPr>
          <p:nvPr>
            <p:ph type="body" idx="2"/>
          </p:nvPr>
        </p:nvSpPr>
        <p:spPr>
          <a:xfrm>
            <a:off x="4358640" y="1804139"/>
            <a:ext cx="3474720" cy="3653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5"/>
          <p:cNvSpPr txBox="1">
            <a:spLocks noGrp="1"/>
          </p:cNvSpPr>
          <p:nvPr>
            <p:ph type="body" idx="3"/>
          </p:nvPr>
        </p:nvSpPr>
        <p:spPr>
          <a:xfrm>
            <a:off x="7879080" y="1804138"/>
            <a:ext cx="3474720" cy="36533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5"/>
          <p:cNvSpPr txBox="1">
            <a:spLocks noGrp="1"/>
          </p:cNvSpPr>
          <p:nvPr>
            <p:ph type="body" idx="4"/>
          </p:nvPr>
        </p:nvSpPr>
        <p:spPr>
          <a:xfrm>
            <a:off x="838200" y="5457498"/>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55"/>
          <p:cNvSpPr txBox="1">
            <a:spLocks noGrp="1"/>
          </p:cNvSpPr>
          <p:nvPr>
            <p:ph type="body" idx="5"/>
          </p:nvPr>
        </p:nvSpPr>
        <p:spPr>
          <a:xfrm>
            <a:off x="4358640" y="5475891"/>
            <a:ext cx="3474720"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55"/>
          <p:cNvSpPr txBox="1">
            <a:spLocks noGrp="1"/>
          </p:cNvSpPr>
          <p:nvPr>
            <p:ph type="body" idx="6"/>
          </p:nvPr>
        </p:nvSpPr>
        <p:spPr>
          <a:xfrm>
            <a:off x="7875037" y="5475891"/>
            <a:ext cx="3478763"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5"/>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55"/>
          <p:cNvSpPr txBox="1">
            <a:spLocks noGrp="1"/>
          </p:cNvSpPr>
          <p:nvPr>
            <p:ph type="body" idx="7"/>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141"/>
        <p:cNvGrpSpPr/>
        <p:nvPr/>
      </p:nvGrpSpPr>
      <p:grpSpPr>
        <a:xfrm>
          <a:off x="0" y="0"/>
          <a:ext cx="0" cy="0"/>
          <a:chOff x="0" y="0"/>
          <a:chExt cx="0" cy="0"/>
        </a:xfrm>
      </p:grpSpPr>
      <p:sp>
        <p:nvSpPr>
          <p:cNvPr id="142" name="Google Shape;14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6"/>
          <p:cNvSpPr txBox="1">
            <a:spLocks noGrp="1"/>
          </p:cNvSpPr>
          <p:nvPr>
            <p:ph type="body" idx="1"/>
          </p:nvPr>
        </p:nvSpPr>
        <p:spPr>
          <a:xfrm>
            <a:off x="841248" y="1777261"/>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6"/>
          <p:cNvSpPr txBox="1">
            <a:spLocks noGrp="1"/>
          </p:cNvSpPr>
          <p:nvPr>
            <p:ph type="body" idx="2"/>
          </p:nvPr>
        </p:nvSpPr>
        <p:spPr>
          <a:xfrm>
            <a:off x="4358640" y="1752600"/>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6"/>
          <p:cNvSpPr txBox="1">
            <a:spLocks noGrp="1"/>
          </p:cNvSpPr>
          <p:nvPr>
            <p:ph type="body" idx="3"/>
          </p:nvPr>
        </p:nvSpPr>
        <p:spPr>
          <a:xfrm>
            <a:off x="7882128" y="1752600"/>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6"/>
          <p:cNvSpPr txBox="1">
            <a:spLocks noGrp="1"/>
          </p:cNvSpPr>
          <p:nvPr>
            <p:ph type="body" idx="4"/>
          </p:nvPr>
        </p:nvSpPr>
        <p:spPr>
          <a:xfrm>
            <a:off x="841248" y="5545217"/>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56"/>
          <p:cNvSpPr txBox="1">
            <a:spLocks noGrp="1"/>
          </p:cNvSpPr>
          <p:nvPr>
            <p:ph type="body" idx="5"/>
          </p:nvPr>
        </p:nvSpPr>
        <p:spPr>
          <a:xfrm>
            <a:off x="4350882" y="5545217"/>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56"/>
          <p:cNvSpPr txBox="1">
            <a:spLocks noGrp="1"/>
          </p:cNvSpPr>
          <p:nvPr>
            <p:ph type="body" idx="6"/>
          </p:nvPr>
        </p:nvSpPr>
        <p:spPr>
          <a:xfrm>
            <a:off x="7882128" y="5545217"/>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56"/>
          <p:cNvSpPr txBox="1">
            <a:spLocks noGrp="1"/>
          </p:cNvSpPr>
          <p:nvPr>
            <p:ph type="body" idx="7"/>
          </p:nvPr>
        </p:nvSpPr>
        <p:spPr>
          <a:xfrm>
            <a:off x="841248" y="3367525"/>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56"/>
          <p:cNvSpPr txBox="1">
            <a:spLocks noGrp="1"/>
          </p:cNvSpPr>
          <p:nvPr>
            <p:ph type="body" idx="8"/>
          </p:nvPr>
        </p:nvSpPr>
        <p:spPr>
          <a:xfrm>
            <a:off x="4350882" y="3367525"/>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56"/>
          <p:cNvSpPr txBox="1">
            <a:spLocks noGrp="1"/>
          </p:cNvSpPr>
          <p:nvPr>
            <p:ph type="body" idx="9"/>
          </p:nvPr>
        </p:nvSpPr>
        <p:spPr>
          <a:xfrm>
            <a:off x="7882128" y="3367525"/>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56"/>
          <p:cNvSpPr txBox="1">
            <a:spLocks noGrp="1"/>
          </p:cNvSpPr>
          <p:nvPr>
            <p:ph type="body" idx="13"/>
          </p:nvPr>
        </p:nvSpPr>
        <p:spPr>
          <a:xfrm>
            <a:off x="841248" y="3930674"/>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14"/>
          </p:nvPr>
        </p:nvSpPr>
        <p:spPr>
          <a:xfrm>
            <a:off x="4358640" y="3930673"/>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15"/>
          </p:nvPr>
        </p:nvSpPr>
        <p:spPr>
          <a:xfrm>
            <a:off x="7882128" y="3930672"/>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56"/>
          <p:cNvSpPr txBox="1">
            <a:spLocks noGrp="1"/>
          </p:cNvSpPr>
          <p:nvPr>
            <p:ph type="body" idx="16"/>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9"/>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8"/>
        <p:cNvGrpSpPr/>
        <p:nvPr/>
      </p:nvGrpSpPr>
      <p:grpSpPr>
        <a:xfrm>
          <a:off x="0" y="0"/>
          <a:ext cx="0" cy="0"/>
          <a:chOff x="0" y="0"/>
          <a:chExt cx="0" cy="0"/>
        </a:xfrm>
      </p:grpSpPr>
      <p:sp>
        <p:nvSpPr>
          <p:cNvPr id="159" name="Google Shape;15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7"/>
          <p:cNvSpPr txBox="1">
            <a:spLocks noGrp="1"/>
          </p:cNvSpPr>
          <p:nvPr>
            <p:ph type="body" idx="1"/>
          </p:nvPr>
        </p:nvSpPr>
        <p:spPr>
          <a:xfrm rot="5400000">
            <a:off x="4087690" y="-1423865"/>
            <a:ext cx="401662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57"/>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64"/>
        <p:cNvGrpSpPr/>
        <p:nvPr/>
      </p:nvGrpSpPr>
      <p:grpSpPr>
        <a:xfrm>
          <a:off x="0" y="0"/>
          <a:ext cx="0" cy="0"/>
          <a:chOff x="0" y="0"/>
          <a:chExt cx="0" cy="0"/>
        </a:xfrm>
      </p:grpSpPr>
      <p:sp>
        <p:nvSpPr>
          <p:cNvPr id="165" name="Google Shape;165;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8"/>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8"/>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58"/>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0"/>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0"/>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1850" y="689827"/>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831850" y="377177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1"/>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42"/>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42"/>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0" y="1825625"/>
            <a:ext cx="10515600" cy="40166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3"/>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Only">
  <p:cSld name="1_Content Only">
    <p:spTree>
      <p:nvGrpSpPr>
        <p:cNvPr id="1" name="Shape 49"/>
        <p:cNvGrpSpPr/>
        <p:nvPr/>
      </p:nvGrpSpPr>
      <p:grpSpPr>
        <a:xfrm>
          <a:off x="0" y="0"/>
          <a:ext cx="0" cy="0"/>
          <a:chOff x="0" y="0"/>
          <a:chExt cx="0" cy="0"/>
        </a:xfrm>
      </p:grpSpPr>
      <p:sp>
        <p:nvSpPr>
          <p:cNvPr id="50" name="Google Shape;50;p44"/>
          <p:cNvSpPr txBox="1">
            <a:spLocks noGrp="1"/>
          </p:cNvSpPr>
          <p:nvPr>
            <p:ph type="body" idx="1"/>
          </p:nvPr>
        </p:nvSpPr>
        <p:spPr>
          <a:xfrm>
            <a:off x="838200" y="365125"/>
            <a:ext cx="10515600" cy="55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4"/>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44"/>
          <p:cNvSpPr txBox="1">
            <a:spLocks noGrp="1"/>
          </p:cNvSpPr>
          <p:nvPr>
            <p:ph type="body" idx="2"/>
          </p:nvPr>
        </p:nvSpPr>
        <p:spPr>
          <a:xfrm>
            <a:off x="10363200" y="5615375"/>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831850" y="1923391"/>
            <a:ext cx="10515600" cy="5303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831850" y="2532991"/>
            <a:ext cx="10515600" cy="27430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45"/>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45"/>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6"/>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46"/>
          <p:cNvSpPr txBox="1">
            <a:spLocks noGrp="1"/>
          </p:cNvSpPr>
          <p:nvPr>
            <p:ph type="body" idx="5"/>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body" idx="1"/>
          </p:nvPr>
        </p:nvSpPr>
        <p:spPr>
          <a:xfrm>
            <a:off x="838200" y="1825625"/>
            <a:ext cx="10515600" cy="401662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B7B09C"/>
              </a:buClr>
              <a:buSzPts val="4400"/>
              <a:buFont typeface="Arial"/>
              <a:buNone/>
              <a:defRPr sz="4400" b="1" i="0" u="none" strike="noStrike" cap="none">
                <a:solidFill>
                  <a:srgbClr val="B7B09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7"/>
          <p:cNvSpPr/>
          <p:nvPr/>
        </p:nvSpPr>
        <p:spPr>
          <a:xfrm>
            <a:off x="0" y="5917223"/>
            <a:ext cx="12192000" cy="940777"/>
          </a:xfrm>
          <a:prstGeom prst="rect">
            <a:avLst/>
          </a:prstGeom>
          <a:solidFill>
            <a:srgbClr val="B7B09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37"/>
          <p:cNvPicPr preferRelativeResize="0"/>
          <p:nvPr/>
        </p:nvPicPr>
        <p:blipFill rotWithShape="1">
          <a:blip r:embed="rId23">
            <a:alphaModFix/>
          </a:blip>
          <a:srcRect/>
          <a:stretch/>
        </p:blipFill>
        <p:spPr>
          <a:xfrm>
            <a:off x="9204139" y="6114321"/>
            <a:ext cx="2149661" cy="495448"/>
          </a:xfrm>
          <a:prstGeom prst="rect">
            <a:avLst/>
          </a:prstGeom>
          <a:noFill/>
          <a:ln>
            <a:noFill/>
          </a:ln>
        </p:spPr>
      </p:pic>
      <p:sp>
        <p:nvSpPr>
          <p:cNvPr id="14" name="Google Shape;14;p3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7"/>
          <p:cNvSpPr txBox="1"/>
          <p:nvPr/>
        </p:nvSpPr>
        <p:spPr>
          <a:xfrm>
            <a:off x="203454" y="6233721"/>
            <a:ext cx="32784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Arial"/>
                <a:ea typeface="Arial"/>
                <a:cs typeface="Arial"/>
                <a:sym typeface="Arial"/>
              </a:rPr>
              <a:t>Department of Mechanical Engineering</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2921000" y="393700"/>
            <a:ext cx="6350000" cy="11475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7B09C"/>
              </a:buClr>
              <a:buSzPts val="6000"/>
              <a:buFont typeface="Arial"/>
              <a:buNone/>
            </a:pPr>
            <a:r>
              <a:rPr lang="en-US" sz="5700"/>
              <a:t>Engine Controller</a:t>
            </a:r>
            <a:endParaRPr sz="5700"/>
          </a:p>
        </p:txBody>
      </p:sp>
      <p:sp>
        <p:nvSpPr>
          <p:cNvPr id="183" name="Google Shape;183;p1"/>
          <p:cNvSpPr txBox="1">
            <a:spLocks noGrp="1"/>
          </p:cNvSpPr>
          <p:nvPr>
            <p:ph type="sldNum" idx="12"/>
          </p:nvPr>
        </p:nvSpPr>
        <p:spPr>
          <a:xfrm>
            <a:off x="11353800" y="6209024"/>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a:t>
            </a:r>
          </a:p>
        </p:txBody>
      </p:sp>
      <p:sp>
        <p:nvSpPr>
          <p:cNvPr id="5" name="Google Shape;181;p1"/>
          <p:cNvSpPr txBox="1">
            <a:spLocks/>
          </p:cNvSpPr>
          <p:nvPr/>
        </p:nvSpPr>
        <p:spPr>
          <a:xfrm>
            <a:off x="4448176" y="4811463"/>
            <a:ext cx="3295649" cy="60896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B7B09C"/>
              </a:buClr>
              <a:buSzPts val="6000"/>
              <a:buFont typeface="Arial"/>
              <a:buNone/>
              <a:defRPr sz="6000" b="1" i="0" u="none" strike="noStrike" cap="none">
                <a:solidFill>
                  <a:srgbClr val="B7B09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000"/>
              <a:t>Team 513</a:t>
            </a:r>
          </a:p>
        </p:txBody>
      </p:sp>
      <p:pic>
        <p:nvPicPr>
          <p:cNvPr id="3" name="Picture 6"/>
          <p:cNvPicPr>
            <a:picLocks noChangeAspect="1"/>
          </p:cNvPicPr>
          <p:nvPr/>
        </p:nvPicPr>
        <p:blipFill>
          <a:blip r:embed="rId3"/>
          <a:stretch>
            <a:fillRect/>
          </a:stretch>
        </p:blipFill>
        <p:spPr>
          <a:xfrm>
            <a:off x="2524357" y="2348744"/>
            <a:ext cx="8161259" cy="1655195"/>
          </a:xfrm>
          <a:prstGeom prst="rect">
            <a:avLst/>
          </a:prstGeom>
        </p:spPr>
      </p:pic>
      <p:pic>
        <p:nvPicPr>
          <p:cNvPr id="6" name="Picture 8">
            <a:extLst>
              <a:ext uri="{FF2B5EF4-FFF2-40B4-BE49-F238E27FC236}">
                <a16:creationId xmlns:a16="http://schemas.microsoft.com/office/drawing/2014/main" id="{58369FF3-FD09-4D15-BBEC-664899ED54C0}"/>
              </a:ext>
            </a:extLst>
          </p:cNvPr>
          <p:cNvPicPr>
            <a:picLocks noChangeAspect="1"/>
          </p:cNvPicPr>
          <p:nvPr/>
        </p:nvPicPr>
        <p:blipFill>
          <a:blip r:embed="rId4"/>
          <a:stretch>
            <a:fillRect/>
          </a:stretch>
        </p:blipFill>
        <p:spPr>
          <a:xfrm>
            <a:off x="1036262" y="1776899"/>
            <a:ext cx="3422839" cy="29903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9cf8202d31_7_54"/>
          <p:cNvSpPr txBox="1">
            <a:spLocks noGrp="1"/>
          </p:cNvSpPr>
          <p:nvPr>
            <p:ph type="title"/>
          </p:nvPr>
        </p:nvSpPr>
        <p:spPr>
          <a:xfrm>
            <a:off x="831850" y="689825"/>
            <a:ext cx="10515600" cy="83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Key Concepts</a:t>
            </a:r>
            <a:endParaRPr/>
          </a:p>
        </p:txBody>
      </p:sp>
      <p:sp>
        <p:nvSpPr>
          <p:cNvPr id="256" name="Google Shape;256;g9cf8202d31_7_5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10</a:t>
            </a:r>
            <a:endParaRPr/>
          </a:p>
        </p:txBody>
      </p:sp>
      <p:grpSp>
        <p:nvGrpSpPr>
          <p:cNvPr id="5" name="Group 31"/>
          <p:cNvGrpSpPr/>
          <p:nvPr/>
        </p:nvGrpSpPr>
        <p:grpSpPr>
          <a:xfrm>
            <a:off x="1548099" y="1939455"/>
            <a:ext cx="9306045" cy="2557397"/>
            <a:chOff x="1806215" y="1915711"/>
            <a:chExt cx="9306045" cy="2557397"/>
          </a:xfrm>
        </p:grpSpPr>
        <p:sp>
          <p:nvSpPr>
            <p:cNvPr id="2" name="Rounded Rectangle 32"/>
            <p:cNvSpPr/>
            <p:nvPr/>
          </p:nvSpPr>
          <p:spPr>
            <a:xfrm>
              <a:off x="1806215" y="2336320"/>
              <a:ext cx="2998398" cy="160115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cs typeface="Arial"/>
                </a:rPr>
                <a:t>Multi-Input Multi-Output</a:t>
              </a:r>
            </a:p>
            <a:p>
              <a:pPr algn="ctr"/>
              <a:r>
                <a:rPr lang="en-US" sz="3000">
                  <a:cs typeface="Arial"/>
                </a:rPr>
                <a:t>(MIMO)</a:t>
              </a:r>
            </a:p>
          </p:txBody>
        </p:sp>
        <p:grpSp>
          <p:nvGrpSpPr>
            <p:cNvPr id="4" name="Group 33"/>
            <p:cNvGrpSpPr/>
            <p:nvPr/>
          </p:nvGrpSpPr>
          <p:grpSpPr>
            <a:xfrm>
              <a:off x="5491629" y="2918012"/>
              <a:ext cx="635001" cy="443379"/>
              <a:chOff x="4120029" y="2575112"/>
              <a:chExt cx="635001" cy="443379"/>
            </a:xfrm>
            <a:solidFill>
              <a:schemeClr val="tx1"/>
            </a:solidFill>
          </p:grpSpPr>
          <p:sp>
            <p:nvSpPr>
              <p:cNvPr id="3" name="Rectangle 35"/>
              <p:cNvSpPr/>
              <p:nvPr/>
            </p:nvSpPr>
            <p:spPr>
              <a:xfrm>
                <a:off x="4120030" y="2575112"/>
                <a:ext cx="635000" cy="165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p:nvPr/>
            </p:nvSpPr>
            <p:spPr>
              <a:xfrm>
                <a:off x="4120029" y="2853391"/>
                <a:ext cx="635000" cy="165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34"/>
            <p:cNvSpPr/>
            <p:nvPr/>
          </p:nvSpPr>
          <p:spPr>
            <a:xfrm>
              <a:off x="6927850" y="1915711"/>
              <a:ext cx="4184410" cy="2557397"/>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solidFill>
                    <a:srgbClr val="000000"/>
                  </a:solidFill>
                  <a:ea typeface="+mn-lt"/>
                  <a:cs typeface="+mn-lt"/>
                </a:rPr>
                <a:t>A system with multiple inputs and sends multiple outputs.</a:t>
              </a:r>
              <a:endParaRPr lang="en-US" sz="3000">
                <a:ea typeface="+mn-lt"/>
                <a:cs typeface="+mn-lt"/>
              </a:endParaRPr>
            </a:p>
          </p:txBody>
        </p:sp>
      </p:grpSp>
      <p:sp>
        <p:nvSpPr>
          <p:cNvPr id="6" name="Google Shape;205;p3">
            <a:extLst>
              <a:ext uri="{FF2B5EF4-FFF2-40B4-BE49-F238E27FC236}">
                <a16:creationId xmlns:a16="http://schemas.microsoft.com/office/drawing/2014/main" id="{D47623F2-ACAB-4E17-84E5-92E6A6A6F1D2}"/>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157546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9cf8202d31_7_54"/>
          <p:cNvSpPr txBox="1">
            <a:spLocks noGrp="1"/>
          </p:cNvSpPr>
          <p:nvPr>
            <p:ph type="title"/>
          </p:nvPr>
        </p:nvSpPr>
        <p:spPr>
          <a:xfrm>
            <a:off x="831850" y="689825"/>
            <a:ext cx="10515600" cy="83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Key Concepts</a:t>
            </a:r>
          </a:p>
        </p:txBody>
      </p:sp>
      <p:sp>
        <p:nvSpPr>
          <p:cNvPr id="256" name="Google Shape;256;g9cf8202d31_7_5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11</a:t>
            </a:r>
            <a:endParaRPr/>
          </a:p>
        </p:txBody>
      </p:sp>
      <p:grpSp>
        <p:nvGrpSpPr>
          <p:cNvPr id="5" name="Group 5"/>
          <p:cNvGrpSpPr/>
          <p:nvPr/>
        </p:nvGrpSpPr>
        <p:grpSpPr>
          <a:xfrm>
            <a:off x="1415491" y="1711278"/>
            <a:ext cx="9355603" cy="3268484"/>
            <a:chOff x="1881655" y="821340"/>
            <a:chExt cx="9355603" cy="3268484"/>
          </a:xfrm>
        </p:grpSpPr>
        <p:sp>
          <p:nvSpPr>
            <p:cNvPr id="2" name="Rounded Rectangle 8"/>
            <p:cNvSpPr/>
            <p:nvPr/>
          </p:nvSpPr>
          <p:spPr>
            <a:xfrm>
              <a:off x="1881655" y="1689847"/>
              <a:ext cx="3296770" cy="191695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ea typeface="+mn-lt"/>
                  <a:cs typeface="+mn-lt"/>
                </a:rPr>
                <a:t>Model Predictive Control</a:t>
              </a:r>
              <a:endParaRPr lang="en-US"/>
            </a:p>
            <a:p>
              <a:pPr algn="ctr"/>
              <a:r>
                <a:rPr lang="en-US" sz="3000"/>
                <a:t>(MPC)</a:t>
              </a:r>
              <a:endParaRPr lang="en-US"/>
            </a:p>
          </p:txBody>
        </p:sp>
        <p:grpSp>
          <p:nvGrpSpPr>
            <p:cNvPr id="4" name="Group 9"/>
            <p:cNvGrpSpPr/>
            <p:nvPr/>
          </p:nvGrpSpPr>
          <p:grpSpPr>
            <a:xfrm>
              <a:off x="5751606" y="2281518"/>
              <a:ext cx="635000" cy="443379"/>
              <a:chOff x="4380006" y="1938618"/>
              <a:chExt cx="635000" cy="443379"/>
            </a:xfrm>
            <a:solidFill>
              <a:schemeClr val="tx1"/>
            </a:solidFill>
          </p:grpSpPr>
          <p:sp>
            <p:nvSpPr>
              <p:cNvPr id="3" name="Rectangle 11"/>
              <p:cNvSpPr/>
              <p:nvPr/>
            </p:nvSpPr>
            <p:spPr>
              <a:xfrm>
                <a:off x="4380006" y="1938618"/>
                <a:ext cx="635000" cy="165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p:nvSpPr>
            <p:spPr>
              <a:xfrm>
                <a:off x="4380006" y="2216897"/>
                <a:ext cx="635000" cy="165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10"/>
            <p:cNvSpPr/>
            <p:nvPr/>
          </p:nvSpPr>
          <p:spPr>
            <a:xfrm>
              <a:off x="6927850" y="821340"/>
              <a:ext cx="4309408" cy="3268484"/>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Bef>
                  <a:spcPts val="1000"/>
                </a:spcBef>
              </a:pPr>
              <a:r>
                <a:rPr lang="en-US" sz="3000">
                  <a:solidFill>
                    <a:srgbClr val="000000"/>
                  </a:solidFill>
                  <a:ea typeface="+mn-lt"/>
                  <a:cs typeface="+mn-lt"/>
                </a:rPr>
                <a:t>A control method that uses a model of the system to make predictions about the future outputs.</a:t>
              </a:r>
              <a:endParaRPr lang="en-US" sz="3000">
                <a:ea typeface="+mn-lt"/>
                <a:cs typeface="+mn-lt"/>
              </a:endParaRPr>
            </a:p>
          </p:txBody>
        </p:sp>
      </p:grpSp>
      <p:sp>
        <p:nvSpPr>
          <p:cNvPr id="6" name="Google Shape;205;p3">
            <a:extLst>
              <a:ext uri="{FF2B5EF4-FFF2-40B4-BE49-F238E27FC236}">
                <a16:creationId xmlns:a16="http://schemas.microsoft.com/office/drawing/2014/main" id="{FE92ADF9-AABA-47C3-BBFF-7BDA929B4EF4}"/>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67248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9cf8202d31_7_32"/>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12</a:t>
            </a:r>
            <a:endParaRPr/>
          </a:p>
        </p:txBody>
      </p:sp>
      <p:sp>
        <p:nvSpPr>
          <p:cNvPr id="270" name="Google Shape;270;g9cf8202d31_7_32"/>
          <p:cNvSpPr txBox="1"/>
          <p:nvPr/>
        </p:nvSpPr>
        <p:spPr>
          <a:xfrm>
            <a:off x="702232" y="68471"/>
            <a:ext cx="10579800" cy="942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B7B09C"/>
              </a:buClr>
              <a:buSzPts val="6000"/>
              <a:buFont typeface="Arial"/>
              <a:buNone/>
            </a:pPr>
            <a:r>
              <a:rPr lang="en-US" sz="6000" b="1">
                <a:solidFill>
                  <a:srgbClr val="B7B09C"/>
                </a:solidFill>
              </a:rPr>
              <a:t>Engine Dynamometer</a:t>
            </a:r>
            <a:endParaRPr sz="6000" b="1">
              <a:solidFill>
                <a:srgbClr val="B7B09C"/>
              </a:solidFill>
            </a:endParaRPr>
          </a:p>
          <a:p>
            <a:pPr marL="0" lvl="0" indent="0" algn="l" rtl="0">
              <a:spcBef>
                <a:spcPts val="0"/>
              </a:spcBef>
              <a:spcAft>
                <a:spcPts val="0"/>
              </a:spcAft>
              <a:buNone/>
            </a:pPr>
            <a:endParaRPr/>
          </a:p>
        </p:txBody>
      </p:sp>
      <p:pic>
        <p:nvPicPr>
          <p:cNvPr id="271" name="Google Shape;271;g9cf8202d31_7_32"/>
          <p:cNvPicPr preferRelativeResize="0"/>
          <p:nvPr/>
        </p:nvPicPr>
        <p:blipFill rotWithShape="1">
          <a:blip r:embed="rId3">
            <a:alphaModFix/>
          </a:blip>
          <a:srcRect l="4193" t="14089" r="4284" b="3180"/>
          <a:stretch/>
        </p:blipFill>
        <p:spPr>
          <a:xfrm>
            <a:off x="1365620" y="953978"/>
            <a:ext cx="8998892" cy="4840863"/>
          </a:xfrm>
          <a:prstGeom prst="rect">
            <a:avLst/>
          </a:prstGeom>
          <a:noFill/>
          <a:ln>
            <a:noFill/>
          </a:ln>
        </p:spPr>
      </p:pic>
      <p:grpSp>
        <p:nvGrpSpPr>
          <p:cNvPr id="3" name="Group 2"/>
          <p:cNvGrpSpPr/>
          <p:nvPr/>
        </p:nvGrpSpPr>
        <p:grpSpPr>
          <a:xfrm>
            <a:off x="4709730" y="1755756"/>
            <a:ext cx="1153434" cy="1528888"/>
            <a:chOff x="3051259" y="2885309"/>
            <a:chExt cx="821740" cy="1080654"/>
          </a:xfrm>
        </p:grpSpPr>
        <p:pic>
          <p:nvPicPr>
            <p:cNvPr id="8" name="Google Shape;271;g9cf8202d31_7_32"/>
            <p:cNvPicPr preferRelativeResize="0"/>
            <p:nvPr/>
          </p:nvPicPr>
          <p:blipFill rotWithShape="1">
            <a:blip r:embed="rId3">
              <a:alphaModFix/>
            </a:blip>
            <a:srcRect l="38280" t="27826" r="50000" b="46648"/>
            <a:stretch/>
          </p:blipFill>
          <p:spPr>
            <a:xfrm>
              <a:off x="3051259" y="2885309"/>
              <a:ext cx="821740" cy="1080654"/>
            </a:xfrm>
            <a:prstGeom prst="rect">
              <a:avLst/>
            </a:prstGeom>
            <a:noFill/>
            <a:ln>
              <a:noFill/>
            </a:ln>
          </p:spPr>
        </p:pic>
        <p:sp>
          <p:nvSpPr>
            <p:cNvPr id="2" name="Rectangle 1"/>
            <p:cNvSpPr>
              <a:spLocks noChangeAspect="1"/>
            </p:cNvSpPr>
            <p:nvPr/>
          </p:nvSpPr>
          <p:spPr>
            <a:xfrm>
              <a:off x="3054399" y="2888025"/>
              <a:ext cx="818600" cy="947031"/>
            </a:xfrm>
            <a:prstGeom prst="rect">
              <a:avLst/>
            </a:prstGeom>
            <a:noFill/>
            <a:ln w="38100" cmpd="sng">
              <a:solidFill>
                <a:srgbClr val="C000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4" name="Google Shape;205;p3">
            <a:extLst>
              <a:ext uri="{FF2B5EF4-FFF2-40B4-BE49-F238E27FC236}">
                <a16:creationId xmlns:a16="http://schemas.microsoft.com/office/drawing/2014/main" id="{CE17812F-2F95-452B-8B2B-54A846BE78DB}"/>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19648634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9cf8202d31_9_20"/>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13</a:t>
            </a:r>
          </a:p>
        </p:txBody>
      </p:sp>
      <p:pic>
        <p:nvPicPr>
          <p:cNvPr id="280" name="Google Shape;280;g9cf8202d31_9_20"/>
          <p:cNvPicPr preferRelativeResize="0"/>
          <p:nvPr/>
        </p:nvPicPr>
        <p:blipFill rotWithShape="1">
          <a:blip r:embed="rId3">
            <a:alphaModFix/>
          </a:blip>
          <a:srcRect l="9177" t="7321" r="2684" b="5657"/>
          <a:stretch/>
        </p:blipFill>
        <p:spPr>
          <a:xfrm>
            <a:off x="3106476" y="1062"/>
            <a:ext cx="9082444" cy="5863651"/>
          </a:xfrm>
          <a:prstGeom prst="rect">
            <a:avLst/>
          </a:prstGeom>
          <a:noFill/>
          <a:ln>
            <a:noFill/>
          </a:ln>
        </p:spPr>
      </p:pic>
      <p:sp>
        <p:nvSpPr>
          <p:cNvPr id="281" name="Google Shape;281;g9cf8202d31_9_20"/>
          <p:cNvSpPr/>
          <p:nvPr/>
        </p:nvSpPr>
        <p:spPr>
          <a:xfrm>
            <a:off x="2676641" y="4423216"/>
            <a:ext cx="1391400" cy="365100"/>
          </a:xfrm>
          <a:prstGeom prst="right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9cf8202d31_9_20"/>
          <p:cNvSpPr txBox="1"/>
          <p:nvPr/>
        </p:nvSpPr>
        <p:spPr>
          <a:xfrm>
            <a:off x="806103" y="840609"/>
            <a:ext cx="4984464" cy="3148800"/>
          </a:xfrm>
          <a:prstGeom prst="rect">
            <a:avLst/>
          </a:prstGeom>
          <a:noFill/>
          <a:ln>
            <a:noFill/>
          </a:ln>
        </p:spPr>
        <p:txBody>
          <a:bodyPr spcFirstLastPara="1" wrap="square" lIns="91425" tIns="91425" rIns="91425" bIns="91425" anchor="t" anchorCtr="0">
            <a:noAutofit/>
          </a:bodyPr>
          <a:lstStyle/>
          <a:p>
            <a:pPr marL="139700">
              <a:buSzPts val="1400"/>
            </a:pPr>
            <a:r>
              <a:rPr lang="en-US" sz="2800" b="1"/>
              <a:t>Engine Control System</a:t>
            </a:r>
            <a:endParaRPr lang="en-US"/>
          </a:p>
        </p:txBody>
      </p:sp>
      <p:pic>
        <p:nvPicPr>
          <p:cNvPr id="10" name="Google Shape;280;g9cf8202d31_9_20"/>
          <p:cNvPicPr preferRelativeResize="0"/>
          <p:nvPr/>
        </p:nvPicPr>
        <p:blipFill rotWithShape="1">
          <a:blip r:embed="rId3">
            <a:alphaModFix/>
          </a:blip>
          <a:srcRect l="19696" t="69792" r="67314" b="9356"/>
          <a:stretch/>
        </p:blipFill>
        <p:spPr>
          <a:xfrm>
            <a:off x="4187841" y="4183176"/>
            <a:ext cx="1363330" cy="1437363"/>
          </a:xfrm>
          <a:prstGeom prst="rect">
            <a:avLst/>
          </a:prstGeom>
          <a:noFill/>
          <a:ln>
            <a:noFill/>
          </a:ln>
        </p:spPr>
      </p:pic>
      <p:sp>
        <p:nvSpPr>
          <p:cNvPr id="2" name="Google Shape;205;p3">
            <a:extLst>
              <a:ext uri="{FF2B5EF4-FFF2-40B4-BE49-F238E27FC236}">
                <a16:creationId xmlns:a16="http://schemas.microsoft.com/office/drawing/2014/main" id="{50499B05-7F27-4BA2-968B-A9663DC5A9E0}"/>
              </a:ext>
            </a:extLst>
          </p:cNvPr>
          <p:cNvSpPr txBox="1">
            <a:spLocks/>
          </p:cNvSpPr>
          <p:nvPr/>
        </p:nvSpPr>
        <p:spPr>
          <a:xfrm>
            <a:off x="10443882" y="5649118"/>
            <a:ext cx="1515036"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6003545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5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9cf8202d31_9_27"/>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14</a:t>
            </a:r>
            <a:endParaRPr/>
          </a:p>
        </p:txBody>
      </p:sp>
      <p:pic>
        <p:nvPicPr>
          <p:cNvPr id="289" name="Google Shape;289;g9cf8202d31_9_27"/>
          <p:cNvPicPr preferRelativeResize="0"/>
          <p:nvPr/>
        </p:nvPicPr>
        <p:blipFill rotWithShape="1">
          <a:blip r:embed="rId3">
            <a:alphaModFix/>
          </a:blip>
          <a:srcRect l="3099" t="8734" r="2936" b="5677"/>
          <a:stretch/>
        </p:blipFill>
        <p:spPr>
          <a:xfrm>
            <a:off x="1364965" y="245458"/>
            <a:ext cx="10774079" cy="5657257"/>
          </a:xfrm>
          <a:prstGeom prst="rect">
            <a:avLst/>
          </a:prstGeom>
          <a:noFill/>
          <a:ln>
            <a:noFill/>
          </a:ln>
        </p:spPr>
      </p:pic>
      <p:sp>
        <p:nvSpPr>
          <p:cNvPr id="290" name="Google Shape;290;g9cf8202d31_9_27"/>
          <p:cNvSpPr txBox="1"/>
          <p:nvPr/>
        </p:nvSpPr>
        <p:spPr>
          <a:xfrm>
            <a:off x="222261" y="102481"/>
            <a:ext cx="2454318" cy="1022383"/>
          </a:xfrm>
          <a:prstGeom prst="rect">
            <a:avLst/>
          </a:prstGeom>
          <a:noFill/>
          <a:ln>
            <a:noFill/>
          </a:ln>
        </p:spPr>
        <p:txBody>
          <a:bodyPr spcFirstLastPara="1" wrap="square" lIns="91425" tIns="91425" rIns="91425" bIns="91425" anchor="t" anchorCtr="0">
            <a:noAutofit/>
          </a:bodyPr>
          <a:lstStyle/>
          <a:p>
            <a:pPr marL="139700">
              <a:buSzPts val="1400"/>
            </a:pPr>
            <a:r>
              <a:rPr lang="en-US" sz="2800" b="1"/>
              <a:t>Engine Controller</a:t>
            </a:r>
            <a:endParaRPr lang="en-US"/>
          </a:p>
        </p:txBody>
      </p:sp>
      <p:sp>
        <p:nvSpPr>
          <p:cNvPr id="291" name="Google Shape;291;g9cf8202d31_9_27"/>
          <p:cNvSpPr/>
          <p:nvPr/>
        </p:nvSpPr>
        <p:spPr>
          <a:xfrm rot="-4500000">
            <a:off x="4704991" y="-81908"/>
            <a:ext cx="325500" cy="65130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289;g9cf8202d31_9_27"/>
          <p:cNvPicPr preferRelativeResize="0"/>
          <p:nvPr/>
        </p:nvPicPr>
        <p:blipFill rotWithShape="1">
          <a:blip r:embed="rId3">
            <a:alphaModFix/>
          </a:blip>
          <a:srcRect l="36672" t="9373" r="34888" b="10452"/>
          <a:stretch/>
        </p:blipFill>
        <p:spPr>
          <a:xfrm>
            <a:off x="5224084" y="309415"/>
            <a:ext cx="3255747" cy="5291967"/>
          </a:xfrm>
          <a:prstGeom prst="rect">
            <a:avLst/>
          </a:prstGeom>
          <a:noFill/>
          <a:ln>
            <a:noFill/>
          </a:ln>
        </p:spPr>
      </p:pic>
      <p:pic>
        <p:nvPicPr>
          <p:cNvPr id="7" name="Google Shape;280;g9cf8202d31_9_20"/>
          <p:cNvPicPr preferRelativeResize="0"/>
          <p:nvPr/>
        </p:nvPicPr>
        <p:blipFill rotWithShape="1">
          <a:blip r:embed="rId4">
            <a:alphaModFix/>
          </a:blip>
          <a:srcRect l="19696" t="69792" r="67314" b="9356"/>
          <a:stretch/>
        </p:blipFill>
        <p:spPr>
          <a:xfrm>
            <a:off x="-4774019" y="6205048"/>
            <a:ext cx="3504019" cy="3505199"/>
          </a:xfrm>
          <a:prstGeom prst="rect">
            <a:avLst/>
          </a:prstGeom>
          <a:noFill/>
          <a:ln>
            <a:noFill/>
          </a:ln>
        </p:spPr>
      </p:pic>
      <p:sp>
        <p:nvSpPr>
          <p:cNvPr id="2" name="Google Shape;205;p3">
            <a:extLst>
              <a:ext uri="{FF2B5EF4-FFF2-40B4-BE49-F238E27FC236}">
                <a16:creationId xmlns:a16="http://schemas.microsoft.com/office/drawing/2014/main" id="{68487E34-8263-41AF-A94A-630C343D4C3B}"/>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1559087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8" name="Google Shape;289;g9cf8202d31_9_27"/>
          <p:cNvPicPr preferRelativeResize="0"/>
          <p:nvPr/>
        </p:nvPicPr>
        <p:blipFill rotWithShape="1">
          <a:blip r:embed="rId3">
            <a:alphaModFix/>
          </a:blip>
          <a:srcRect l="36672" t="9373" r="34888" b="10452"/>
          <a:stretch/>
        </p:blipFill>
        <p:spPr>
          <a:xfrm>
            <a:off x="13980572" y="3429001"/>
            <a:ext cx="3142131" cy="5076116"/>
          </a:xfrm>
          <a:prstGeom prst="rect">
            <a:avLst/>
          </a:prstGeom>
          <a:noFill/>
          <a:ln>
            <a:noFill/>
          </a:ln>
        </p:spPr>
      </p:pic>
      <p:sp>
        <p:nvSpPr>
          <p:cNvPr id="297" name="Google Shape;297;g9cf8202d31_9_36"/>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15</a:t>
            </a:r>
            <a:endParaRPr/>
          </a:p>
        </p:txBody>
      </p:sp>
      <p:pic>
        <p:nvPicPr>
          <p:cNvPr id="298" name="Google Shape;298;g9cf8202d31_9_36"/>
          <p:cNvPicPr preferRelativeResize="0"/>
          <p:nvPr/>
        </p:nvPicPr>
        <p:blipFill>
          <a:blip r:embed="rId4">
            <a:alphaModFix/>
          </a:blip>
          <a:stretch>
            <a:fillRect/>
          </a:stretch>
        </p:blipFill>
        <p:spPr>
          <a:xfrm>
            <a:off x="3375468" y="242584"/>
            <a:ext cx="6783475" cy="5336000"/>
          </a:xfrm>
          <a:prstGeom prst="rect">
            <a:avLst/>
          </a:prstGeom>
          <a:noFill/>
          <a:ln>
            <a:noFill/>
          </a:ln>
        </p:spPr>
      </p:pic>
      <p:grpSp>
        <p:nvGrpSpPr>
          <p:cNvPr id="9" name="Group 8"/>
          <p:cNvGrpSpPr/>
          <p:nvPr/>
        </p:nvGrpSpPr>
        <p:grpSpPr>
          <a:xfrm>
            <a:off x="1856818" y="2409781"/>
            <a:ext cx="4121306" cy="1732821"/>
            <a:chOff x="6882615" y="989308"/>
            <a:chExt cx="1600200" cy="676656"/>
          </a:xfrm>
        </p:grpSpPr>
        <p:sp>
          <p:nvSpPr>
            <p:cNvPr id="10" name="Rectangle 9"/>
            <p:cNvSpPr/>
            <p:nvPr/>
          </p:nvSpPr>
          <p:spPr>
            <a:xfrm>
              <a:off x="6882615" y="989308"/>
              <a:ext cx="1600200" cy="676656"/>
            </a:xfrm>
            <a:prstGeom prst="rect">
              <a:avLst/>
            </a:prstGeom>
            <a:noFill/>
            <a:ln>
              <a:solidFill>
                <a:srgbClr val="EF8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087" r="3657"/>
            <a:stretch/>
          </p:blipFill>
          <p:spPr>
            <a:xfrm>
              <a:off x="6895706" y="1001014"/>
              <a:ext cx="1585515" cy="658368"/>
            </a:xfrm>
            <a:prstGeom prst="rect">
              <a:avLst/>
            </a:prstGeom>
          </p:spPr>
        </p:pic>
      </p:grpSp>
      <p:sp>
        <p:nvSpPr>
          <p:cNvPr id="14" name="Rectangle 13"/>
          <p:cNvSpPr/>
          <p:nvPr/>
        </p:nvSpPr>
        <p:spPr>
          <a:xfrm>
            <a:off x="6329082" y="1066502"/>
            <a:ext cx="1457960" cy="640080"/>
          </a:xfrm>
          <a:prstGeom prst="rect">
            <a:avLst/>
          </a:prstGeom>
          <a:noFill/>
          <a:ln>
            <a:solidFill>
              <a:srgbClr val="EF8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05;p3">
            <a:extLst>
              <a:ext uri="{FF2B5EF4-FFF2-40B4-BE49-F238E27FC236}">
                <a16:creationId xmlns:a16="http://schemas.microsoft.com/office/drawing/2014/main" id="{167DB197-8323-48F0-8CD0-4315DD477311}"/>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16289940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3000"/>
                                        <p:tgtEl>
                                          <p:spTgt spid="14"/>
                                        </p:tgtEl>
                                      </p:cBhvr>
                                    </p:animEffect>
                                  </p:childTnLst>
                                </p:cTn>
                              </p:par>
                            </p:childTnLst>
                          </p:cTn>
                        </p:par>
                        <p:par>
                          <p:cTn id="8" fill="hold">
                            <p:stCondLst>
                              <p:cond delay="3000"/>
                            </p:stCondLst>
                            <p:childTnLst>
                              <p:par>
                                <p:cTn id="9" presetID="9" presetClass="exit" presetSubtype="0" fill="hold" grpId="1" nodeType="afterEffect">
                                  <p:stCondLst>
                                    <p:cond delay="1000"/>
                                  </p:stCondLst>
                                  <p:childTnLst>
                                    <p:animEffect transition="out" filter="dissolve">
                                      <p:cBhvr>
                                        <p:cTn id="10" dur="1500"/>
                                        <p:tgtEl>
                                          <p:spTgt spid="14"/>
                                        </p:tgtEl>
                                      </p:cBhvr>
                                    </p:animEffect>
                                    <p:set>
                                      <p:cBhvr>
                                        <p:cTn id="11" dur="1" fill="hold">
                                          <p:stCondLst>
                                            <p:cond delay="1499"/>
                                          </p:stCondLst>
                                        </p:cTn>
                                        <p:tgtEl>
                                          <p:spTgt spid="14"/>
                                        </p:tgtEl>
                                        <p:attrNameLst>
                                          <p:attrName>style.visibility</p:attrName>
                                        </p:attrNameLst>
                                      </p:cBhvr>
                                      <p:to>
                                        <p:strVal val="hidden"/>
                                      </p:to>
                                    </p:set>
                                  </p:childTnLst>
                                </p:cTn>
                              </p:par>
                            </p:childTnLst>
                          </p:cTn>
                        </p:par>
                        <p:par>
                          <p:cTn id="12" fill="hold">
                            <p:stCondLst>
                              <p:cond delay="55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8" name="Google Shape;289;g9cf8202d31_9_27"/>
          <p:cNvPicPr preferRelativeResize="0"/>
          <p:nvPr/>
        </p:nvPicPr>
        <p:blipFill rotWithShape="1">
          <a:blip r:embed="rId3">
            <a:alphaModFix/>
          </a:blip>
          <a:srcRect l="36672" t="9373" r="34888" b="10452"/>
          <a:stretch/>
        </p:blipFill>
        <p:spPr>
          <a:xfrm>
            <a:off x="13980572" y="3429001"/>
            <a:ext cx="3142131" cy="5076116"/>
          </a:xfrm>
          <a:prstGeom prst="rect">
            <a:avLst/>
          </a:prstGeom>
          <a:noFill/>
          <a:ln>
            <a:noFill/>
          </a:ln>
        </p:spPr>
      </p:pic>
      <p:sp>
        <p:nvSpPr>
          <p:cNvPr id="297" name="Google Shape;297;g9cf8202d31_9_36"/>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16</a:t>
            </a:r>
            <a:endParaRPr/>
          </a:p>
        </p:txBody>
      </p:sp>
      <p:pic>
        <p:nvPicPr>
          <p:cNvPr id="298" name="Google Shape;298;g9cf8202d31_9_36"/>
          <p:cNvPicPr preferRelativeResize="0"/>
          <p:nvPr/>
        </p:nvPicPr>
        <p:blipFill>
          <a:blip r:embed="rId4">
            <a:alphaModFix/>
          </a:blip>
          <a:stretch>
            <a:fillRect/>
          </a:stretch>
        </p:blipFill>
        <p:spPr>
          <a:xfrm>
            <a:off x="2936198" y="54325"/>
            <a:ext cx="7186886" cy="5703552"/>
          </a:xfrm>
          <a:prstGeom prst="rect">
            <a:avLst/>
          </a:prstGeom>
          <a:noFill/>
          <a:ln>
            <a:noFill/>
          </a:ln>
        </p:spPr>
      </p:pic>
      <p:grpSp>
        <p:nvGrpSpPr>
          <p:cNvPr id="15" name="Group 14"/>
          <p:cNvGrpSpPr/>
          <p:nvPr/>
        </p:nvGrpSpPr>
        <p:grpSpPr>
          <a:xfrm>
            <a:off x="1327901" y="2221521"/>
            <a:ext cx="4453000" cy="1849362"/>
            <a:chOff x="6882615" y="989308"/>
            <a:chExt cx="1600200" cy="676656"/>
          </a:xfrm>
        </p:grpSpPr>
        <p:sp>
          <p:nvSpPr>
            <p:cNvPr id="16" name="Rectangle 15"/>
            <p:cNvSpPr/>
            <p:nvPr/>
          </p:nvSpPr>
          <p:spPr>
            <a:xfrm>
              <a:off x="6882615" y="989308"/>
              <a:ext cx="1600200" cy="676656"/>
            </a:xfrm>
            <a:prstGeom prst="rect">
              <a:avLst/>
            </a:prstGeom>
            <a:noFill/>
            <a:ln>
              <a:solidFill>
                <a:srgbClr val="EF81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4087" r="3657"/>
            <a:stretch/>
          </p:blipFill>
          <p:spPr>
            <a:xfrm>
              <a:off x="6895706" y="1001014"/>
              <a:ext cx="1585515" cy="658368"/>
            </a:xfrm>
            <a:prstGeom prst="rect">
              <a:avLst/>
            </a:prstGeom>
          </p:spPr>
        </p:pic>
      </p:grpSp>
      <p:sp>
        <p:nvSpPr>
          <p:cNvPr id="4" name="Rectangle 3"/>
          <p:cNvSpPr/>
          <p:nvPr/>
        </p:nvSpPr>
        <p:spPr>
          <a:xfrm>
            <a:off x="3004368" y="2347467"/>
            <a:ext cx="1047685" cy="1520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T513</a:t>
            </a:r>
          </a:p>
          <a:p>
            <a:pPr algn="ctr"/>
            <a:r>
              <a:rPr lang="en-US">
                <a:solidFill>
                  <a:schemeClr val="tx1"/>
                </a:solidFill>
              </a:rPr>
              <a:t>Controller</a:t>
            </a:r>
          </a:p>
        </p:txBody>
      </p:sp>
      <p:cxnSp>
        <p:nvCxnSpPr>
          <p:cNvPr id="2" name="Straight Arrow Connector 2">
            <a:extLst>
              <a:ext uri="{FF2B5EF4-FFF2-40B4-BE49-F238E27FC236}">
                <a16:creationId xmlns:a16="http://schemas.microsoft.com/office/drawing/2014/main" id="{7BA9D501-ECBD-4BB5-9808-6BE1BD1ED07E}"/>
              </a:ext>
            </a:extLst>
          </p:cNvPr>
          <p:cNvCxnSpPr/>
          <p:nvPr/>
        </p:nvCxnSpPr>
        <p:spPr>
          <a:xfrm flipV="1">
            <a:off x="2756229" y="2520966"/>
            <a:ext cx="233772" cy="128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4">
            <a:extLst>
              <a:ext uri="{FF2B5EF4-FFF2-40B4-BE49-F238E27FC236}">
                <a16:creationId xmlns:a16="http://schemas.microsoft.com/office/drawing/2014/main" id="{B5D49C57-4C2A-4707-B8F7-E49183621511}"/>
              </a:ext>
            </a:extLst>
          </p:cNvPr>
          <p:cNvCxnSpPr>
            <a:cxnSpLocks/>
          </p:cNvCxnSpPr>
          <p:nvPr/>
        </p:nvCxnSpPr>
        <p:spPr>
          <a:xfrm flipV="1">
            <a:off x="2747450" y="3511702"/>
            <a:ext cx="251701" cy="39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Google Shape;205;p3">
            <a:extLst>
              <a:ext uri="{FF2B5EF4-FFF2-40B4-BE49-F238E27FC236}">
                <a16:creationId xmlns:a16="http://schemas.microsoft.com/office/drawing/2014/main" id="{3540EA76-D776-42B2-89F3-165591643DF4}"/>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21268200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7" name="Picture 7" descr="Diagram, schematic&#10;&#10;Description automatically generated">
            <a:extLst>
              <a:ext uri="{FF2B5EF4-FFF2-40B4-BE49-F238E27FC236}">
                <a16:creationId xmlns:a16="http://schemas.microsoft.com/office/drawing/2014/main" id="{1151E279-363E-4AAB-A9F6-87BB2584E1D4}"/>
              </a:ext>
            </a:extLst>
          </p:cNvPr>
          <p:cNvPicPr>
            <a:picLocks noChangeAspect="1"/>
          </p:cNvPicPr>
          <p:nvPr/>
        </p:nvPicPr>
        <p:blipFill>
          <a:blip r:embed="rId3"/>
          <a:stretch>
            <a:fillRect/>
          </a:stretch>
        </p:blipFill>
        <p:spPr>
          <a:xfrm>
            <a:off x="10062882" y="1934696"/>
            <a:ext cx="1559858" cy="2907926"/>
          </a:xfrm>
          <a:prstGeom prst="rect">
            <a:avLst/>
          </a:prstGeom>
        </p:spPr>
      </p:pic>
      <p:pic>
        <p:nvPicPr>
          <p:cNvPr id="2" name="Picture 6" descr="Chart, line chart&#10;&#10;Description automatically generated">
            <a:extLst>
              <a:ext uri="{FF2B5EF4-FFF2-40B4-BE49-F238E27FC236}">
                <a16:creationId xmlns:a16="http://schemas.microsoft.com/office/drawing/2014/main" id="{3DB081DD-5B14-4463-A146-A884C2DA543D}"/>
              </a:ext>
            </a:extLst>
          </p:cNvPr>
          <p:cNvPicPr>
            <a:picLocks noChangeAspect="1"/>
          </p:cNvPicPr>
          <p:nvPr/>
        </p:nvPicPr>
        <p:blipFill rotWithShape="1">
          <a:blip r:embed="rId4"/>
          <a:srcRect r="59804" b="1408"/>
          <a:stretch/>
        </p:blipFill>
        <p:spPr>
          <a:xfrm>
            <a:off x="188259" y="1475858"/>
            <a:ext cx="9350209" cy="3529799"/>
          </a:xfrm>
          <a:prstGeom prst="rect">
            <a:avLst/>
          </a:prstGeom>
        </p:spPr>
      </p:pic>
      <p:sp>
        <p:nvSpPr>
          <p:cNvPr id="307" name="Google Shape;307;p6"/>
          <p:cNvSpPr txBox="1">
            <a:spLocks noGrp="1"/>
          </p:cNvSpPr>
          <p:nvPr>
            <p:ph type="title"/>
          </p:nvPr>
        </p:nvSpPr>
        <p:spPr>
          <a:xfrm>
            <a:off x="838200" y="8721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Dynamometer Torque Response</a:t>
            </a: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17</a:t>
            </a:r>
            <a:endParaRPr/>
          </a:p>
        </p:txBody>
      </p:sp>
      <p:sp>
        <p:nvSpPr>
          <p:cNvPr id="10" name="Google Shape;344;g9cf8202d31_9_53">
            <a:extLst>
              <a:ext uri="{FF2B5EF4-FFF2-40B4-BE49-F238E27FC236}">
                <a16:creationId xmlns:a16="http://schemas.microsoft.com/office/drawing/2014/main" id="{4E2A95E0-98CA-46AF-AF4B-93C939C0DBB3}"/>
              </a:ext>
            </a:extLst>
          </p:cNvPr>
          <p:cNvSpPr/>
          <p:nvPr/>
        </p:nvSpPr>
        <p:spPr>
          <a:xfrm>
            <a:off x="7592043" y="4020666"/>
            <a:ext cx="538959" cy="616252"/>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345;g9cf8202d31_9_53">
            <a:extLst>
              <a:ext uri="{FF2B5EF4-FFF2-40B4-BE49-F238E27FC236}">
                <a16:creationId xmlns:a16="http://schemas.microsoft.com/office/drawing/2014/main" id="{9E02E9E3-4DCF-424C-97D5-8A38830B746B}"/>
              </a:ext>
            </a:extLst>
          </p:cNvPr>
          <p:cNvCxnSpPr/>
          <p:nvPr/>
        </p:nvCxnSpPr>
        <p:spPr>
          <a:xfrm flipV="1">
            <a:off x="8057324" y="3339828"/>
            <a:ext cx="2221824" cy="76170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09" name="Google Shape;309;p6"/>
          <p:cNvSpPr>
            <a:spLocks noGrp="1"/>
          </p:cNvSpPr>
          <p:nvPr>
            <p:ph type="body" idx="1"/>
          </p:nvPr>
        </p:nvSpPr>
        <p:spPr>
          <a:xfrm>
            <a:off x="10363200" y="5611399"/>
            <a:ext cx="1828800" cy="310896"/>
          </a:xfrm>
          <a:prstGeom prst="rect">
            <a:avLst/>
          </a:prstGeom>
          <a:noFill/>
          <a:ln>
            <a:noFill/>
          </a:ln>
        </p:spPr>
        <p:txBody>
          <a:bodyPr/>
          <a:lstStyle/>
          <a:p>
            <a:r>
              <a:rPr lang="en-US"/>
              <a:t>Patrick Marlatt</a:t>
            </a:r>
          </a:p>
        </p:txBody>
      </p:sp>
    </p:spTree>
    <p:extLst>
      <p:ext uri="{BB962C8B-B14F-4D97-AF65-F5344CB8AC3E}">
        <p14:creationId xmlns:p14="http://schemas.microsoft.com/office/powerpoint/2010/main" val="1213259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Customer Needs</a:t>
            </a:r>
            <a:endParaRP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18</a:t>
            </a:r>
            <a:endParaRPr/>
          </a:p>
        </p:txBody>
      </p:sp>
      <p:sp>
        <p:nvSpPr>
          <p:cNvPr id="309" name="Google Shape;309;p6"/>
          <p:cNvSpPr txBox="1">
            <a:spLocks noGrp="1"/>
          </p:cNvSpPr>
          <p:nvPr>
            <p:ph type="body" idx="1"/>
          </p:nvPr>
        </p:nvSpPr>
        <p:spPr>
          <a:xfrm>
            <a:off x="838200" y="1690700"/>
            <a:ext cx="11353800" cy="4231500"/>
          </a:xfrm>
          <a:prstGeom prst="rect">
            <a:avLst/>
          </a:prstGeom>
          <a:noFill/>
          <a:ln>
            <a:noFill/>
          </a:ln>
        </p:spPr>
        <p:txBody>
          <a:bodyPr spcFirstLastPara="1" wrap="square" lIns="91425" tIns="45700" rIns="91425" bIns="45700" anchor="t" anchorCtr="0">
            <a:noAutofit/>
          </a:bodyPr>
          <a:lstStyle/>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p:txBody>
      </p:sp>
      <p:sp>
        <p:nvSpPr>
          <p:cNvPr id="2" name="Rounded Rectangle 1"/>
          <p:cNvSpPr/>
          <p:nvPr/>
        </p:nvSpPr>
        <p:spPr>
          <a:xfrm>
            <a:off x="946151" y="4272366"/>
            <a:ext cx="2425700" cy="1271588"/>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solidFill>
                  <a:schemeClr val="tx1"/>
                </a:solidFill>
              </a:rPr>
              <a:t>MIMO</a:t>
            </a:r>
            <a:endParaRPr lang="en-US" sz="2500"/>
          </a:p>
        </p:txBody>
      </p:sp>
      <p:sp>
        <p:nvSpPr>
          <p:cNvPr id="6" name="Rounded Rectangle 5"/>
          <p:cNvSpPr/>
          <p:nvPr/>
        </p:nvSpPr>
        <p:spPr>
          <a:xfrm>
            <a:off x="2883030" y="3718701"/>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Throttle Control</a:t>
            </a:r>
          </a:p>
        </p:txBody>
      </p:sp>
      <p:sp>
        <p:nvSpPr>
          <p:cNvPr id="8" name="Rounded Rectangle 7"/>
          <p:cNvSpPr/>
          <p:nvPr/>
        </p:nvSpPr>
        <p:spPr>
          <a:xfrm>
            <a:off x="4883150" y="3082907"/>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err="1"/>
              <a:t>Wastegate</a:t>
            </a:r>
            <a:r>
              <a:rPr lang="en-US" sz="2500"/>
              <a:t> Control</a:t>
            </a:r>
          </a:p>
        </p:txBody>
      </p:sp>
      <p:sp>
        <p:nvSpPr>
          <p:cNvPr id="7" name="Rounded Rectangle 6"/>
          <p:cNvSpPr/>
          <p:nvPr/>
        </p:nvSpPr>
        <p:spPr>
          <a:xfrm>
            <a:off x="7088505" y="2447113"/>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Improved Torque Output</a:t>
            </a:r>
          </a:p>
        </p:txBody>
      </p:sp>
      <p:sp>
        <p:nvSpPr>
          <p:cNvPr id="3" name="Rounded Rectangle 8">
            <a:extLst>
              <a:ext uri="{FF2B5EF4-FFF2-40B4-BE49-F238E27FC236}">
                <a16:creationId xmlns:a16="http://schemas.microsoft.com/office/drawing/2014/main" id="{73361C0B-DA76-4E11-A705-34C7E3671898}"/>
              </a:ext>
            </a:extLst>
          </p:cNvPr>
          <p:cNvSpPr/>
          <p:nvPr/>
        </p:nvSpPr>
        <p:spPr>
          <a:xfrm>
            <a:off x="9280144" y="1754875"/>
            <a:ext cx="2538588" cy="1342143"/>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t>Comprehensive</a:t>
            </a:r>
          </a:p>
        </p:txBody>
      </p:sp>
      <p:sp>
        <p:nvSpPr>
          <p:cNvPr id="4" name="Google Shape;205;p3">
            <a:extLst>
              <a:ext uri="{FF2B5EF4-FFF2-40B4-BE49-F238E27FC236}">
                <a16:creationId xmlns:a16="http://schemas.microsoft.com/office/drawing/2014/main" id="{12F4241D-3986-4145-BA89-4123FA734774}"/>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1185718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Customer Needs</a:t>
            </a:r>
            <a:endParaRP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19</a:t>
            </a:r>
            <a:endParaRPr/>
          </a:p>
        </p:txBody>
      </p:sp>
      <p:sp>
        <p:nvSpPr>
          <p:cNvPr id="309" name="Google Shape;309;p6"/>
          <p:cNvSpPr txBox="1">
            <a:spLocks noGrp="1"/>
          </p:cNvSpPr>
          <p:nvPr>
            <p:ph type="body" idx="1"/>
          </p:nvPr>
        </p:nvSpPr>
        <p:spPr>
          <a:xfrm>
            <a:off x="838200" y="1690700"/>
            <a:ext cx="11353800" cy="4231500"/>
          </a:xfrm>
          <a:prstGeom prst="rect">
            <a:avLst/>
          </a:prstGeom>
          <a:noFill/>
          <a:ln>
            <a:noFill/>
          </a:ln>
        </p:spPr>
        <p:txBody>
          <a:bodyPr spcFirstLastPara="1" wrap="square" lIns="91425" tIns="45700" rIns="91425" bIns="45700" anchor="t" anchorCtr="0">
            <a:noAutofit/>
          </a:bodyPr>
          <a:lstStyle/>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p:txBody>
      </p:sp>
      <p:sp>
        <p:nvSpPr>
          <p:cNvPr id="2" name="Rounded Rectangle 1"/>
          <p:cNvSpPr/>
          <p:nvPr/>
        </p:nvSpPr>
        <p:spPr>
          <a:xfrm>
            <a:off x="946151" y="4272366"/>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MIMO</a:t>
            </a:r>
          </a:p>
        </p:txBody>
      </p:sp>
      <p:sp>
        <p:nvSpPr>
          <p:cNvPr id="6" name="Rounded Rectangle 5"/>
          <p:cNvSpPr/>
          <p:nvPr/>
        </p:nvSpPr>
        <p:spPr>
          <a:xfrm>
            <a:off x="2883030" y="3718701"/>
            <a:ext cx="2425700" cy="1271588"/>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solidFill>
                  <a:schemeClr val="tx1"/>
                </a:solidFill>
              </a:rPr>
              <a:t>Throttle Control</a:t>
            </a:r>
            <a:endParaRPr lang="en-US" sz="2500"/>
          </a:p>
        </p:txBody>
      </p:sp>
      <p:sp>
        <p:nvSpPr>
          <p:cNvPr id="8" name="Rounded Rectangle 7"/>
          <p:cNvSpPr/>
          <p:nvPr/>
        </p:nvSpPr>
        <p:spPr>
          <a:xfrm>
            <a:off x="4883150" y="3082907"/>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err="1"/>
              <a:t>Wastegate</a:t>
            </a:r>
            <a:r>
              <a:rPr lang="en-US" sz="2500"/>
              <a:t> Control</a:t>
            </a:r>
          </a:p>
        </p:txBody>
      </p:sp>
      <p:sp>
        <p:nvSpPr>
          <p:cNvPr id="7" name="Rounded Rectangle 6"/>
          <p:cNvSpPr/>
          <p:nvPr/>
        </p:nvSpPr>
        <p:spPr>
          <a:xfrm>
            <a:off x="7088505" y="2447113"/>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Improved Torque Output</a:t>
            </a:r>
          </a:p>
        </p:txBody>
      </p:sp>
      <p:sp>
        <p:nvSpPr>
          <p:cNvPr id="3" name="Rounded Rectangle 8">
            <a:extLst>
              <a:ext uri="{FF2B5EF4-FFF2-40B4-BE49-F238E27FC236}">
                <a16:creationId xmlns:a16="http://schemas.microsoft.com/office/drawing/2014/main" id="{28F941BB-2B30-40B2-8FEE-277662328196}"/>
              </a:ext>
            </a:extLst>
          </p:cNvPr>
          <p:cNvSpPr/>
          <p:nvPr/>
        </p:nvSpPr>
        <p:spPr>
          <a:xfrm>
            <a:off x="9280144" y="1754875"/>
            <a:ext cx="2538588" cy="1342143"/>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t>Comprehensive</a:t>
            </a:r>
          </a:p>
        </p:txBody>
      </p:sp>
      <p:sp>
        <p:nvSpPr>
          <p:cNvPr id="4" name="Google Shape;205;p3">
            <a:extLst>
              <a:ext uri="{FF2B5EF4-FFF2-40B4-BE49-F238E27FC236}">
                <a16:creationId xmlns:a16="http://schemas.microsoft.com/office/drawing/2014/main" id="{C133068D-A586-4A54-A29F-FA0D62110F1D}"/>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3626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20" name="Rounded Rectangle 19"/>
          <p:cNvSpPr/>
          <p:nvPr/>
        </p:nvSpPr>
        <p:spPr>
          <a:xfrm>
            <a:off x="9359668" y="4396538"/>
            <a:ext cx="2156596"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ea typeface="Calibri"/>
                <a:cs typeface="Calibri"/>
                <a:sym typeface="Calibri"/>
              </a:rPr>
              <a:t>Jonathan Wozny</a:t>
            </a:r>
            <a:endParaRPr lang="en-US" sz="1800">
              <a:ea typeface="Calibri"/>
              <a:cs typeface="Calibri"/>
            </a:endParaRPr>
          </a:p>
          <a:p>
            <a:pPr lvl="0" algn="ctr"/>
            <a:r>
              <a:rPr lang="en-US" sz="1800" i="1">
                <a:ea typeface="Calibri"/>
                <a:cs typeface="Calibri"/>
                <a:sym typeface="Calibri"/>
              </a:rPr>
              <a:t>Thermal Fluids Control Engineer</a:t>
            </a:r>
            <a:endParaRPr lang="en-US" sz="1800" i="1">
              <a:ea typeface="Calibri"/>
              <a:cs typeface="Calibri"/>
            </a:endParaRPr>
          </a:p>
        </p:txBody>
      </p:sp>
      <p:sp>
        <p:nvSpPr>
          <p:cNvPr id="19" name="Rounded Rectangle 18"/>
          <p:cNvSpPr/>
          <p:nvPr/>
        </p:nvSpPr>
        <p:spPr>
          <a:xfrm>
            <a:off x="6492818" y="4398764"/>
            <a:ext cx="2132953"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bg1"/>
                </a:solidFill>
              </a:rPr>
              <a:t>Austin </a:t>
            </a:r>
            <a:r>
              <a:rPr lang="en-US" sz="1800" err="1">
                <a:solidFill>
                  <a:schemeClr val="bg1"/>
                </a:solidFill>
              </a:rPr>
              <a:t>LaFever</a:t>
            </a:r>
            <a:endParaRPr lang="en-US" sz="1800">
              <a:solidFill>
                <a:schemeClr val="bg1"/>
              </a:solidFill>
            </a:endParaRPr>
          </a:p>
          <a:p>
            <a:pPr lvl="0" algn="ctr"/>
            <a:r>
              <a:rPr lang="en-US" sz="1800" i="1">
                <a:solidFill>
                  <a:schemeClr val="bg1"/>
                </a:solidFill>
              </a:rPr>
              <a:t>Software and Controls Engineer</a:t>
            </a:r>
          </a:p>
        </p:txBody>
      </p:sp>
      <p:sp>
        <p:nvSpPr>
          <p:cNvPr id="18" name="Rounded Rectangle 17"/>
          <p:cNvSpPr/>
          <p:nvPr/>
        </p:nvSpPr>
        <p:spPr>
          <a:xfrm>
            <a:off x="3578319" y="4397560"/>
            <a:ext cx="2180602"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bg1"/>
                </a:solidFill>
                <a:ea typeface="Calibri"/>
                <a:cs typeface="Calibri"/>
                <a:sym typeface="Calibri"/>
              </a:rPr>
              <a:t>Fred Peterson</a:t>
            </a:r>
            <a:endParaRPr lang="en-US" sz="1800">
              <a:solidFill>
                <a:schemeClr val="bg1"/>
              </a:solidFill>
            </a:endParaRPr>
          </a:p>
          <a:p>
            <a:pPr lvl="0" algn="ctr"/>
            <a:r>
              <a:rPr lang="en-US" sz="1800" i="1">
                <a:solidFill>
                  <a:schemeClr val="bg1"/>
                </a:solidFill>
                <a:ea typeface="Calibri"/>
                <a:cs typeface="Calibri"/>
                <a:sym typeface="Calibri"/>
              </a:rPr>
              <a:t>Mechanical </a:t>
            </a:r>
          </a:p>
          <a:p>
            <a:pPr lvl="0" algn="ctr"/>
            <a:r>
              <a:rPr lang="en-US" sz="1800" i="1">
                <a:solidFill>
                  <a:schemeClr val="bg1"/>
                </a:solidFill>
                <a:ea typeface="Calibri"/>
                <a:cs typeface="Calibri"/>
                <a:sym typeface="Calibri"/>
              </a:rPr>
              <a:t>Design</a:t>
            </a:r>
            <a:r>
              <a:rPr lang="en-US" sz="1800">
                <a:solidFill>
                  <a:schemeClr val="bg1"/>
                </a:solidFill>
              </a:rPr>
              <a:t> </a:t>
            </a:r>
            <a:r>
              <a:rPr lang="en-US" sz="1800" i="1">
                <a:solidFill>
                  <a:schemeClr val="bg1"/>
                </a:solidFill>
                <a:ea typeface="Calibri"/>
                <a:cs typeface="Calibri"/>
                <a:sym typeface="Calibri"/>
              </a:rPr>
              <a:t>Engineer</a:t>
            </a:r>
            <a:endParaRPr lang="en-US" sz="1800">
              <a:solidFill>
                <a:schemeClr val="bg1"/>
              </a:solidFill>
            </a:endParaRPr>
          </a:p>
        </p:txBody>
      </p:sp>
      <p:sp>
        <p:nvSpPr>
          <p:cNvPr id="17" name="Rounded Rectangle 16"/>
          <p:cNvSpPr/>
          <p:nvPr/>
        </p:nvSpPr>
        <p:spPr>
          <a:xfrm>
            <a:off x="687576" y="4398764"/>
            <a:ext cx="2165811" cy="108140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bg1"/>
                </a:solidFill>
                <a:ea typeface="Calibri"/>
                <a:cs typeface="Calibri"/>
                <a:sym typeface="Calibri"/>
              </a:rPr>
              <a:t>Patrick </a:t>
            </a:r>
            <a:r>
              <a:rPr lang="en-US" sz="1800" err="1">
                <a:solidFill>
                  <a:schemeClr val="bg1"/>
                </a:solidFill>
                <a:ea typeface="Calibri"/>
                <a:cs typeface="Calibri"/>
                <a:sym typeface="Calibri"/>
              </a:rPr>
              <a:t>Marlatt</a:t>
            </a:r>
            <a:endParaRPr lang="en-US" sz="1800">
              <a:solidFill>
                <a:schemeClr val="bg1"/>
              </a:solidFill>
            </a:endParaRPr>
          </a:p>
          <a:p>
            <a:pPr lvl="0" algn="ctr"/>
            <a:r>
              <a:rPr lang="en-US" sz="1800" i="1">
                <a:solidFill>
                  <a:schemeClr val="bg1"/>
                </a:solidFill>
                <a:ea typeface="Calibri"/>
                <a:cs typeface="Calibri"/>
                <a:sym typeface="Calibri"/>
              </a:rPr>
              <a:t>Project</a:t>
            </a:r>
            <a:endParaRPr lang="en-US" sz="1800">
              <a:solidFill>
                <a:schemeClr val="bg1"/>
              </a:solidFill>
            </a:endParaRPr>
          </a:p>
          <a:p>
            <a:pPr lvl="0" algn="ctr"/>
            <a:r>
              <a:rPr lang="en-US" sz="1800" i="1">
                <a:solidFill>
                  <a:schemeClr val="bg1"/>
                </a:solidFill>
                <a:ea typeface="Calibri"/>
                <a:cs typeface="Calibri"/>
                <a:sym typeface="Calibri"/>
              </a:rPr>
              <a:t>Engineer</a:t>
            </a:r>
            <a:endParaRPr lang="en-US" sz="1800">
              <a:solidFill>
                <a:schemeClr val="bg1"/>
              </a:solidFill>
            </a:endParaRPr>
          </a:p>
        </p:txBody>
      </p:sp>
      <p:sp>
        <p:nvSpPr>
          <p:cNvPr id="188" name="Google Shape;18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Team 513</a:t>
            </a:r>
          </a:p>
        </p:txBody>
      </p:sp>
      <p:sp>
        <p:nvSpPr>
          <p:cNvPr id="189" name="Google Shape;189;p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a:t>
            </a:r>
          </a:p>
        </p:txBody>
      </p:sp>
      <p:sp>
        <p:nvSpPr>
          <p:cNvPr id="190" name="Google Shape;190;p2"/>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Patrick Marlatt</a:t>
            </a:r>
          </a:p>
        </p:txBody>
      </p:sp>
      <p:pic>
        <p:nvPicPr>
          <p:cNvPr id="193" name="Google Shape;193;p2"/>
          <p:cNvPicPr preferRelativeResize="0"/>
          <p:nvPr/>
        </p:nvPicPr>
        <p:blipFill rotWithShape="1">
          <a:blip r:embed="rId3">
            <a:alphaModFix/>
          </a:blip>
          <a:srcRect t="6266" r="3744" b="14007"/>
          <a:stretch/>
        </p:blipFill>
        <p:spPr>
          <a:xfrm>
            <a:off x="9313653" y="1577776"/>
            <a:ext cx="2202611" cy="2559695"/>
          </a:xfrm>
          <a:prstGeom prst="rect">
            <a:avLst/>
          </a:prstGeom>
          <a:noFill/>
          <a:ln>
            <a:noFill/>
          </a:ln>
        </p:spPr>
      </p:pic>
      <p:pic>
        <p:nvPicPr>
          <p:cNvPr id="195" name="Google Shape;195;p2"/>
          <p:cNvPicPr preferRelativeResize="0"/>
          <p:nvPr/>
        </p:nvPicPr>
        <p:blipFill rotWithShape="1">
          <a:blip r:embed="rId4">
            <a:alphaModFix/>
          </a:blip>
          <a:srcRect l="14748"/>
          <a:stretch/>
        </p:blipFill>
        <p:spPr>
          <a:xfrm>
            <a:off x="6435306" y="1581425"/>
            <a:ext cx="2190465" cy="2555942"/>
          </a:xfrm>
          <a:prstGeom prst="rect">
            <a:avLst/>
          </a:prstGeom>
          <a:noFill/>
          <a:ln>
            <a:noFill/>
          </a:ln>
        </p:spPr>
      </p:pic>
      <p:pic>
        <p:nvPicPr>
          <p:cNvPr id="197" name="Google Shape;197;p2"/>
          <p:cNvPicPr preferRelativeResize="0"/>
          <p:nvPr/>
        </p:nvPicPr>
        <p:blipFill rotWithShape="1">
          <a:blip r:embed="rId5">
            <a:alphaModFix/>
          </a:blip>
          <a:srcRect l="4420" t="-5" r="11050" b="349"/>
          <a:stretch/>
        </p:blipFill>
        <p:spPr>
          <a:xfrm>
            <a:off x="660682" y="1578647"/>
            <a:ext cx="2211827" cy="2561487"/>
          </a:xfrm>
          <a:prstGeom prst="rect">
            <a:avLst/>
          </a:prstGeom>
          <a:noFill/>
          <a:ln>
            <a:noFill/>
          </a:ln>
        </p:spPr>
      </p:pic>
      <p:grpSp>
        <p:nvGrpSpPr>
          <p:cNvPr id="4" name="Group 1">
            <a:extLst>
              <a:ext uri="{FF2B5EF4-FFF2-40B4-BE49-F238E27FC236}">
                <a16:creationId xmlns:a16="http://schemas.microsoft.com/office/drawing/2014/main" id="{397A395B-4FA5-4CA7-84D3-F4E30FF9FC5F}"/>
              </a:ext>
            </a:extLst>
          </p:cNvPr>
          <p:cNvGrpSpPr/>
          <p:nvPr/>
        </p:nvGrpSpPr>
        <p:grpSpPr>
          <a:xfrm>
            <a:off x="3556958" y="1577772"/>
            <a:ext cx="2202610" cy="2871765"/>
            <a:chOff x="3556958" y="2008078"/>
            <a:chExt cx="2202610" cy="2871765"/>
          </a:xfrm>
        </p:grpSpPr>
        <p:sp>
          <p:nvSpPr>
            <p:cNvPr id="192" name="Google Shape;192;p2"/>
            <p:cNvSpPr txBox="1"/>
            <p:nvPr/>
          </p:nvSpPr>
          <p:spPr>
            <a:xfrm>
              <a:off x="3625970" y="4572107"/>
              <a:ext cx="213295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solidFill>
                  <a:schemeClr val="dk1"/>
                </a:solidFill>
              </a:endParaRPr>
            </a:p>
          </p:txBody>
        </p:sp>
        <p:pic>
          <p:nvPicPr>
            <p:cNvPr id="198" name="Google Shape;198;p2"/>
            <p:cNvPicPr preferRelativeResize="0"/>
            <p:nvPr/>
          </p:nvPicPr>
          <p:blipFill>
            <a:blip r:embed="rId6">
              <a:alphaModFix/>
            </a:blip>
            <a:stretch>
              <a:fillRect/>
            </a:stretch>
          </p:blipFill>
          <p:spPr>
            <a:xfrm>
              <a:off x="3556958" y="2008078"/>
              <a:ext cx="2202610" cy="255969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Customer Needs</a:t>
            </a:r>
            <a:endParaRP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a:t>
            </a:r>
            <a:endParaRPr/>
          </a:p>
        </p:txBody>
      </p:sp>
      <p:sp>
        <p:nvSpPr>
          <p:cNvPr id="309" name="Google Shape;309;p6"/>
          <p:cNvSpPr txBox="1">
            <a:spLocks noGrp="1"/>
          </p:cNvSpPr>
          <p:nvPr>
            <p:ph type="body" idx="1"/>
          </p:nvPr>
        </p:nvSpPr>
        <p:spPr>
          <a:xfrm>
            <a:off x="838200" y="1690700"/>
            <a:ext cx="11353800" cy="4231500"/>
          </a:xfrm>
          <a:prstGeom prst="rect">
            <a:avLst/>
          </a:prstGeom>
          <a:noFill/>
          <a:ln>
            <a:noFill/>
          </a:ln>
        </p:spPr>
        <p:txBody>
          <a:bodyPr spcFirstLastPara="1" wrap="square" lIns="91425" tIns="45700" rIns="91425" bIns="45700" anchor="t" anchorCtr="0">
            <a:noAutofit/>
          </a:bodyPr>
          <a:lstStyle/>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p:txBody>
      </p:sp>
      <p:sp>
        <p:nvSpPr>
          <p:cNvPr id="2" name="Rounded Rectangle 1"/>
          <p:cNvSpPr/>
          <p:nvPr/>
        </p:nvSpPr>
        <p:spPr>
          <a:xfrm>
            <a:off x="946151" y="4272366"/>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MIMO</a:t>
            </a:r>
          </a:p>
        </p:txBody>
      </p:sp>
      <p:sp>
        <p:nvSpPr>
          <p:cNvPr id="6" name="Rounded Rectangle 5"/>
          <p:cNvSpPr/>
          <p:nvPr/>
        </p:nvSpPr>
        <p:spPr>
          <a:xfrm>
            <a:off x="2883030" y="3718701"/>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Throttle Control</a:t>
            </a:r>
          </a:p>
        </p:txBody>
      </p:sp>
      <p:sp>
        <p:nvSpPr>
          <p:cNvPr id="8" name="Rounded Rectangle 7"/>
          <p:cNvSpPr/>
          <p:nvPr/>
        </p:nvSpPr>
        <p:spPr>
          <a:xfrm>
            <a:off x="4883150" y="3082907"/>
            <a:ext cx="2425700" cy="1271588"/>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solidFill>
                  <a:schemeClr val="tx1"/>
                </a:solidFill>
              </a:rPr>
              <a:t>Wastegate Control</a:t>
            </a:r>
            <a:endParaRPr lang="en-US" sz="2500"/>
          </a:p>
        </p:txBody>
      </p:sp>
      <p:sp>
        <p:nvSpPr>
          <p:cNvPr id="7" name="Rounded Rectangle 6"/>
          <p:cNvSpPr/>
          <p:nvPr/>
        </p:nvSpPr>
        <p:spPr>
          <a:xfrm>
            <a:off x="7088505" y="2447113"/>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Improved Torque Output</a:t>
            </a:r>
          </a:p>
        </p:txBody>
      </p:sp>
      <p:sp>
        <p:nvSpPr>
          <p:cNvPr id="3" name="Rounded Rectangle 8">
            <a:extLst>
              <a:ext uri="{FF2B5EF4-FFF2-40B4-BE49-F238E27FC236}">
                <a16:creationId xmlns:a16="http://schemas.microsoft.com/office/drawing/2014/main" id="{BAB72291-B979-4092-8CD5-47015C9299AE}"/>
              </a:ext>
            </a:extLst>
          </p:cNvPr>
          <p:cNvSpPr/>
          <p:nvPr/>
        </p:nvSpPr>
        <p:spPr>
          <a:xfrm>
            <a:off x="9280144" y="1754875"/>
            <a:ext cx="2538588" cy="1342143"/>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t>Comprehensive</a:t>
            </a:r>
          </a:p>
        </p:txBody>
      </p:sp>
      <p:sp>
        <p:nvSpPr>
          <p:cNvPr id="4" name="Google Shape;205;p3">
            <a:extLst>
              <a:ext uri="{FF2B5EF4-FFF2-40B4-BE49-F238E27FC236}">
                <a16:creationId xmlns:a16="http://schemas.microsoft.com/office/drawing/2014/main" id="{45228281-E443-4928-8A47-CB765E4E508D}"/>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17814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Customer Needs</a:t>
            </a:r>
            <a:endParaRP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21</a:t>
            </a:r>
            <a:endParaRPr/>
          </a:p>
        </p:txBody>
      </p:sp>
      <p:sp>
        <p:nvSpPr>
          <p:cNvPr id="309" name="Google Shape;309;p6"/>
          <p:cNvSpPr txBox="1">
            <a:spLocks noGrp="1"/>
          </p:cNvSpPr>
          <p:nvPr>
            <p:ph type="body" idx="1"/>
          </p:nvPr>
        </p:nvSpPr>
        <p:spPr>
          <a:xfrm>
            <a:off x="838200" y="1690700"/>
            <a:ext cx="11353800" cy="4231500"/>
          </a:xfrm>
          <a:prstGeom prst="rect">
            <a:avLst/>
          </a:prstGeom>
          <a:noFill/>
          <a:ln>
            <a:noFill/>
          </a:ln>
        </p:spPr>
        <p:txBody>
          <a:bodyPr spcFirstLastPara="1" wrap="square" lIns="91425" tIns="45700" rIns="91425" bIns="45700" anchor="t" anchorCtr="0">
            <a:noAutofit/>
          </a:bodyPr>
          <a:lstStyle/>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p:txBody>
      </p:sp>
      <p:sp>
        <p:nvSpPr>
          <p:cNvPr id="2" name="Rounded Rectangle 1"/>
          <p:cNvSpPr/>
          <p:nvPr/>
        </p:nvSpPr>
        <p:spPr>
          <a:xfrm>
            <a:off x="946151" y="4272366"/>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MIMO</a:t>
            </a:r>
          </a:p>
        </p:txBody>
      </p:sp>
      <p:sp>
        <p:nvSpPr>
          <p:cNvPr id="6" name="Rounded Rectangle 5"/>
          <p:cNvSpPr/>
          <p:nvPr/>
        </p:nvSpPr>
        <p:spPr>
          <a:xfrm>
            <a:off x="2883030" y="3718701"/>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Throttle Control</a:t>
            </a:r>
          </a:p>
        </p:txBody>
      </p:sp>
      <p:sp>
        <p:nvSpPr>
          <p:cNvPr id="8" name="Rounded Rectangle 7"/>
          <p:cNvSpPr/>
          <p:nvPr/>
        </p:nvSpPr>
        <p:spPr>
          <a:xfrm>
            <a:off x="4883150" y="3082907"/>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err="1"/>
              <a:t>Wastegate</a:t>
            </a:r>
            <a:r>
              <a:rPr lang="en-US" sz="2500"/>
              <a:t> Control</a:t>
            </a:r>
          </a:p>
        </p:txBody>
      </p:sp>
      <p:sp>
        <p:nvSpPr>
          <p:cNvPr id="7" name="Rounded Rectangle 6"/>
          <p:cNvSpPr/>
          <p:nvPr/>
        </p:nvSpPr>
        <p:spPr>
          <a:xfrm>
            <a:off x="7088505" y="2447113"/>
            <a:ext cx="2425700" cy="1271588"/>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solidFill>
                  <a:schemeClr val="tx1"/>
                </a:solidFill>
              </a:rPr>
              <a:t>Improved Torque Output</a:t>
            </a:r>
            <a:endParaRPr lang="en-US" sz="2500"/>
          </a:p>
        </p:txBody>
      </p:sp>
      <p:sp>
        <p:nvSpPr>
          <p:cNvPr id="9" name="Rounded Rectangle 8"/>
          <p:cNvSpPr/>
          <p:nvPr/>
        </p:nvSpPr>
        <p:spPr>
          <a:xfrm>
            <a:off x="9280144" y="1754875"/>
            <a:ext cx="2538588" cy="1342143"/>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t>Comprehensive</a:t>
            </a:r>
          </a:p>
        </p:txBody>
      </p:sp>
      <p:sp>
        <p:nvSpPr>
          <p:cNvPr id="3" name="Google Shape;205;p3">
            <a:extLst>
              <a:ext uri="{FF2B5EF4-FFF2-40B4-BE49-F238E27FC236}">
                <a16:creationId xmlns:a16="http://schemas.microsoft.com/office/drawing/2014/main" id="{3E49AC5B-DEAA-442E-B7AC-8A85AA5BE501}"/>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45653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Customer Needs</a:t>
            </a:r>
            <a:endParaRP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22</a:t>
            </a:r>
            <a:endParaRPr/>
          </a:p>
        </p:txBody>
      </p:sp>
      <p:sp>
        <p:nvSpPr>
          <p:cNvPr id="309" name="Google Shape;309;p6"/>
          <p:cNvSpPr txBox="1">
            <a:spLocks noGrp="1"/>
          </p:cNvSpPr>
          <p:nvPr>
            <p:ph type="body" idx="1"/>
          </p:nvPr>
        </p:nvSpPr>
        <p:spPr>
          <a:xfrm>
            <a:off x="838200" y="1690700"/>
            <a:ext cx="11353800" cy="4231500"/>
          </a:xfrm>
          <a:prstGeom prst="rect">
            <a:avLst/>
          </a:prstGeom>
          <a:noFill/>
          <a:ln>
            <a:noFill/>
          </a:ln>
        </p:spPr>
        <p:txBody>
          <a:bodyPr spcFirstLastPara="1" wrap="square" lIns="91425" tIns="45700" rIns="91425" bIns="45700" anchor="t" anchorCtr="0">
            <a:noAutofit/>
          </a:bodyPr>
          <a:lstStyle/>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a:p>
            <a:pPr marL="0" marR="0" lvl="0" indent="-304800" defTabSz="914400" eaLnBrk="1" fontAlgn="auto" latinLnBrk="0" hangingPunct="1">
              <a:lnSpc>
                <a:spcPct val="115000"/>
              </a:lnSpc>
              <a:spcBef>
                <a:spcPts val="0"/>
              </a:spcBef>
              <a:spcAft>
                <a:spcPts val="0"/>
              </a:spcAft>
              <a:buClrTx/>
              <a:buSzPts val="1200"/>
              <a:buFont typeface="Times New Roman"/>
              <a:buNone/>
              <a:tabLst/>
              <a:defRPr/>
            </a:pPr>
            <a:endParaRPr lang="en-US" sz="1200">
              <a:latin typeface="Times New Roman"/>
              <a:ea typeface="Times New Roman"/>
              <a:cs typeface="Times New Roman"/>
              <a:sym typeface="Times New Roman"/>
            </a:endParaRPr>
          </a:p>
        </p:txBody>
      </p:sp>
      <p:sp>
        <p:nvSpPr>
          <p:cNvPr id="2" name="Rounded Rectangle 1"/>
          <p:cNvSpPr/>
          <p:nvPr/>
        </p:nvSpPr>
        <p:spPr>
          <a:xfrm>
            <a:off x="946151" y="4272366"/>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MIMO</a:t>
            </a:r>
          </a:p>
        </p:txBody>
      </p:sp>
      <p:sp>
        <p:nvSpPr>
          <p:cNvPr id="6" name="Rounded Rectangle 5"/>
          <p:cNvSpPr/>
          <p:nvPr/>
        </p:nvSpPr>
        <p:spPr>
          <a:xfrm>
            <a:off x="2883030" y="3718701"/>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Throttle Control</a:t>
            </a:r>
          </a:p>
        </p:txBody>
      </p:sp>
      <p:sp>
        <p:nvSpPr>
          <p:cNvPr id="8" name="Rounded Rectangle 7"/>
          <p:cNvSpPr/>
          <p:nvPr/>
        </p:nvSpPr>
        <p:spPr>
          <a:xfrm>
            <a:off x="4883150" y="3082907"/>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err="1"/>
              <a:t>Wastegate</a:t>
            </a:r>
            <a:r>
              <a:rPr lang="en-US" sz="2500"/>
              <a:t> Control</a:t>
            </a:r>
          </a:p>
        </p:txBody>
      </p:sp>
      <p:sp>
        <p:nvSpPr>
          <p:cNvPr id="7" name="Rounded Rectangle 6"/>
          <p:cNvSpPr/>
          <p:nvPr/>
        </p:nvSpPr>
        <p:spPr>
          <a:xfrm>
            <a:off x="7088505" y="2447113"/>
            <a:ext cx="2425700" cy="12715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t>Improved Torque Output</a:t>
            </a:r>
          </a:p>
        </p:txBody>
      </p:sp>
      <p:sp>
        <p:nvSpPr>
          <p:cNvPr id="9" name="Rounded Rectangle 8"/>
          <p:cNvSpPr/>
          <p:nvPr/>
        </p:nvSpPr>
        <p:spPr>
          <a:xfrm>
            <a:off x="9280144" y="1712542"/>
            <a:ext cx="2580922" cy="1384476"/>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a:solidFill>
                  <a:schemeClr val="tx1"/>
                </a:solidFill>
                <a:cs typeface="Arial"/>
              </a:rPr>
              <a:t>Comprehensive</a:t>
            </a:r>
            <a:endParaRPr lang="en-US" sz="2500">
              <a:cs typeface="Arial"/>
            </a:endParaRPr>
          </a:p>
        </p:txBody>
      </p:sp>
      <p:sp>
        <p:nvSpPr>
          <p:cNvPr id="3" name="Google Shape;205;p3">
            <a:extLst>
              <a:ext uri="{FF2B5EF4-FFF2-40B4-BE49-F238E27FC236}">
                <a16:creationId xmlns:a16="http://schemas.microsoft.com/office/drawing/2014/main" id="{3A1C7205-3444-4D5A-9F93-7D63824AD2F7}"/>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Tree>
    <p:extLst>
      <p:ext uri="{BB962C8B-B14F-4D97-AF65-F5344CB8AC3E}">
        <p14:creationId xmlns:p14="http://schemas.microsoft.com/office/powerpoint/2010/main" val="131098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23</a:t>
            </a:r>
            <a:endParaRPr/>
          </a:p>
        </p:txBody>
      </p:sp>
      <p:sp>
        <p:nvSpPr>
          <p:cNvPr id="316" name="Google Shape;316;p7"/>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Frederick Peterson</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537165728"/>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24</a:t>
            </a:r>
            <a:endParaRPr/>
          </a:p>
        </p:txBody>
      </p:sp>
      <p:sp>
        <p:nvSpPr>
          <p:cNvPr id="316" name="Google Shape;316;p7"/>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Frederick Peterson</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529527920"/>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25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25</a:t>
            </a:r>
            <a:endParaRPr/>
          </a:p>
        </p:txBody>
      </p:sp>
      <p:sp>
        <p:nvSpPr>
          <p:cNvPr id="316" name="Google Shape;316;p7"/>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Frederick Peterson</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396496850"/>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157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26</a:t>
            </a:r>
          </a:p>
        </p:txBody>
      </p:sp>
      <p:sp>
        <p:nvSpPr>
          <p:cNvPr id="316" name="Google Shape;316;p7"/>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Frederick Peterson</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073779887"/>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21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27</a:t>
            </a:r>
            <a:endParaRPr/>
          </a:p>
        </p:txBody>
      </p:sp>
      <p:sp>
        <p:nvSpPr>
          <p:cNvPr id="316" name="Google Shape;316;p7"/>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Frederick Peterson</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713475068"/>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564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Future Work</a:t>
            </a:r>
          </a:p>
        </p:txBody>
      </p:sp>
      <p:sp>
        <p:nvSpPr>
          <p:cNvPr id="399" name="Google Shape;399;p1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28</a:t>
            </a:r>
          </a:p>
        </p:txBody>
      </p:sp>
      <p:sp>
        <p:nvSpPr>
          <p:cNvPr id="400" name="Google Shape;400;p19"/>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Patrick Marlatt</a:t>
            </a:r>
          </a:p>
        </p:txBody>
      </p:sp>
      <p:graphicFrame>
        <p:nvGraphicFramePr>
          <p:cNvPr id="2" name="Table 2"/>
          <p:cNvGraphicFramePr>
            <a:graphicFrameLocks noGrp="1"/>
          </p:cNvGraphicFramePr>
          <p:nvPr>
            <p:extLst>
              <p:ext uri="{D42A27DB-BD31-4B8C-83A1-F6EECF244321}">
                <p14:modId xmlns:p14="http://schemas.microsoft.com/office/powerpoint/2010/main" val="926608549"/>
              </p:ext>
            </p:extLst>
          </p:nvPr>
        </p:nvGraphicFramePr>
        <p:xfrm>
          <a:off x="959555" y="1636888"/>
          <a:ext cx="10536943" cy="3400764"/>
        </p:xfrm>
        <a:graphic>
          <a:graphicData uri="http://schemas.openxmlformats.org/drawingml/2006/table">
            <a:tbl>
              <a:tblPr/>
              <a:tblGrid>
                <a:gridCol w="1751989">
                  <a:extLst>
                    <a:ext uri="{9D8B030D-6E8A-4147-A177-3AD203B41FA5}">
                      <a16:colId xmlns:a16="http://schemas.microsoft.com/office/drawing/2014/main" val="20000"/>
                    </a:ext>
                  </a:extLst>
                </a:gridCol>
                <a:gridCol w="488053">
                  <a:extLst>
                    <a:ext uri="{9D8B030D-6E8A-4147-A177-3AD203B41FA5}">
                      <a16:colId xmlns:a16="http://schemas.microsoft.com/office/drawing/2014/main" val="20001"/>
                    </a:ext>
                  </a:extLst>
                </a:gridCol>
                <a:gridCol w="488053">
                  <a:extLst>
                    <a:ext uri="{9D8B030D-6E8A-4147-A177-3AD203B41FA5}">
                      <a16:colId xmlns:a16="http://schemas.microsoft.com/office/drawing/2014/main" val="20002"/>
                    </a:ext>
                  </a:extLst>
                </a:gridCol>
                <a:gridCol w="488053">
                  <a:extLst>
                    <a:ext uri="{9D8B030D-6E8A-4147-A177-3AD203B41FA5}">
                      <a16:colId xmlns:a16="http://schemas.microsoft.com/office/drawing/2014/main" val="20003"/>
                    </a:ext>
                  </a:extLst>
                </a:gridCol>
                <a:gridCol w="488053">
                  <a:extLst>
                    <a:ext uri="{9D8B030D-6E8A-4147-A177-3AD203B41FA5}">
                      <a16:colId xmlns:a16="http://schemas.microsoft.com/office/drawing/2014/main" val="20004"/>
                    </a:ext>
                  </a:extLst>
                </a:gridCol>
                <a:gridCol w="488053">
                  <a:extLst>
                    <a:ext uri="{9D8B030D-6E8A-4147-A177-3AD203B41FA5}">
                      <a16:colId xmlns:a16="http://schemas.microsoft.com/office/drawing/2014/main" val="20005"/>
                    </a:ext>
                  </a:extLst>
                </a:gridCol>
                <a:gridCol w="488053">
                  <a:extLst>
                    <a:ext uri="{9D8B030D-6E8A-4147-A177-3AD203B41FA5}">
                      <a16:colId xmlns:a16="http://schemas.microsoft.com/office/drawing/2014/main" val="20006"/>
                    </a:ext>
                  </a:extLst>
                </a:gridCol>
                <a:gridCol w="488053">
                  <a:extLst>
                    <a:ext uri="{9D8B030D-6E8A-4147-A177-3AD203B41FA5}">
                      <a16:colId xmlns:a16="http://schemas.microsoft.com/office/drawing/2014/main" val="20007"/>
                    </a:ext>
                  </a:extLst>
                </a:gridCol>
                <a:gridCol w="488053">
                  <a:extLst>
                    <a:ext uri="{9D8B030D-6E8A-4147-A177-3AD203B41FA5}">
                      <a16:colId xmlns:a16="http://schemas.microsoft.com/office/drawing/2014/main" val="20008"/>
                    </a:ext>
                  </a:extLst>
                </a:gridCol>
                <a:gridCol w="488053">
                  <a:extLst>
                    <a:ext uri="{9D8B030D-6E8A-4147-A177-3AD203B41FA5}">
                      <a16:colId xmlns:a16="http://schemas.microsoft.com/office/drawing/2014/main" val="20009"/>
                    </a:ext>
                  </a:extLst>
                </a:gridCol>
                <a:gridCol w="488053">
                  <a:extLst>
                    <a:ext uri="{9D8B030D-6E8A-4147-A177-3AD203B41FA5}">
                      <a16:colId xmlns:a16="http://schemas.microsoft.com/office/drawing/2014/main" val="20010"/>
                    </a:ext>
                  </a:extLst>
                </a:gridCol>
                <a:gridCol w="488053">
                  <a:extLst>
                    <a:ext uri="{9D8B030D-6E8A-4147-A177-3AD203B41FA5}">
                      <a16:colId xmlns:a16="http://schemas.microsoft.com/office/drawing/2014/main" val="20011"/>
                    </a:ext>
                  </a:extLst>
                </a:gridCol>
                <a:gridCol w="488053">
                  <a:extLst>
                    <a:ext uri="{9D8B030D-6E8A-4147-A177-3AD203B41FA5}">
                      <a16:colId xmlns:a16="http://schemas.microsoft.com/office/drawing/2014/main" val="20012"/>
                    </a:ext>
                  </a:extLst>
                </a:gridCol>
                <a:gridCol w="488053">
                  <a:extLst>
                    <a:ext uri="{9D8B030D-6E8A-4147-A177-3AD203B41FA5}">
                      <a16:colId xmlns:a16="http://schemas.microsoft.com/office/drawing/2014/main" val="20013"/>
                    </a:ext>
                  </a:extLst>
                </a:gridCol>
                <a:gridCol w="488053">
                  <a:extLst>
                    <a:ext uri="{9D8B030D-6E8A-4147-A177-3AD203B41FA5}">
                      <a16:colId xmlns:a16="http://schemas.microsoft.com/office/drawing/2014/main" val="20014"/>
                    </a:ext>
                  </a:extLst>
                </a:gridCol>
                <a:gridCol w="488053">
                  <a:extLst>
                    <a:ext uri="{9D8B030D-6E8A-4147-A177-3AD203B41FA5}">
                      <a16:colId xmlns:a16="http://schemas.microsoft.com/office/drawing/2014/main" val="20015"/>
                    </a:ext>
                  </a:extLst>
                </a:gridCol>
                <a:gridCol w="488053">
                  <a:extLst>
                    <a:ext uri="{9D8B030D-6E8A-4147-A177-3AD203B41FA5}">
                      <a16:colId xmlns:a16="http://schemas.microsoft.com/office/drawing/2014/main" val="20016"/>
                    </a:ext>
                  </a:extLst>
                </a:gridCol>
                <a:gridCol w="488053">
                  <a:extLst>
                    <a:ext uri="{9D8B030D-6E8A-4147-A177-3AD203B41FA5}">
                      <a16:colId xmlns:a16="http://schemas.microsoft.com/office/drawing/2014/main" val="20017"/>
                    </a:ext>
                  </a:extLst>
                </a:gridCol>
                <a:gridCol w="488053">
                  <a:extLst>
                    <a:ext uri="{9D8B030D-6E8A-4147-A177-3AD203B41FA5}">
                      <a16:colId xmlns:a16="http://schemas.microsoft.com/office/drawing/2014/main" val="20018"/>
                    </a:ext>
                  </a:extLst>
                </a:gridCol>
              </a:tblGrid>
              <a:tr h="283397">
                <a:tc>
                  <a:txBody>
                    <a:bodyPr/>
                    <a:lstStyle/>
                    <a:p>
                      <a:pPr algn="l" fontAlgn="b"/>
                      <a:endParaRPr lang="en-US" sz="1500" b="0" i="0" u="none" strike="noStrike">
                        <a:solidFill>
                          <a:srgbClr val="000000"/>
                        </a:solidFill>
                        <a:effectLst/>
                        <a:latin typeface="Calibri" charset="0"/>
                      </a:endParaRPr>
                    </a:p>
                  </a:txBody>
                  <a:tcPr marL="16039" marR="16039" marT="16039"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n-US" sz="1500" b="0" i="0" u="none" strike="noStrike">
                          <a:solidFill>
                            <a:srgbClr val="000000"/>
                          </a:solidFill>
                          <a:effectLst/>
                          <a:latin typeface="Calibri"/>
                        </a:rPr>
                        <a:t>OCTOBER</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3">
                  <a:txBody>
                    <a:bodyPr/>
                    <a:lstStyle/>
                    <a:p>
                      <a:pPr algn="ctr" fontAlgn="b"/>
                      <a:r>
                        <a:rPr lang="en-US" sz="1500" b="0" i="0" u="none" strike="noStrike">
                          <a:solidFill>
                            <a:srgbClr val="000000"/>
                          </a:solidFill>
                          <a:effectLst/>
                          <a:latin typeface="Calibri" charset="0"/>
                        </a:rPr>
                        <a:t>NOVEMBER</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3397">
                <a:tc>
                  <a:txBody>
                    <a:bodyPr/>
                    <a:lstStyle/>
                    <a:p>
                      <a:pPr algn="l" fontAlgn="b"/>
                      <a:endParaRPr lang="en-US" sz="1500" b="0" i="0" u="none" strike="noStrike">
                        <a:solidFill>
                          <a:srgbClr val="000000"/>
                        </a:solidFill>
                        <a:effectLst/>
                        <a:latin typeface="Calibri" charset="0"/>
                      </a:endParaRPr>
                    </a:p>
                  </a:txBody>
                  <a:tcPr marL="16039" marR="16039" marT="1603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is-IS" sz="1500" b="0" i="0" u="none" strike="noStrike">
                          <a:solidFill>
                            <a:srgbClr val="000000"/>
                          </a:solidFill>
                          <a:effectLst/>
                          <a:latin typeface="Calibri"/>
                        </a:rPr>
                        <a:t>27</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500" b="0" i="0" u="none" strike="noStrike">
                          <a:solidFill>
                            <a:srgbClr val="000000"/>
                          </a:solidFill>
                          <a:effectLst/>
                          <a:latin typeface="Calibri"/>
                        </a:rPr>
                        <a:t>28</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500" b="0" i="0" u="none" strike="noStrike">
                          <a:solidFill>
                            <a:srgbClr val="000000"/>
                          </a:solidFill>
                          <a:effectLst/>
                          <a:latin typeface="Calibri"/>
                        </a:rPr>
                        <a:t>29</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30</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31</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1</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500" b="0" i="0" u="none" strike="noStrike">
                          <a:solidFill>
                            <a:srgbClr val="000000"/>
                          </a:solidFill>
                          <a:effectLst/>
                          <a:latin typeface="Calibri"/>
                        </a:rPr>
                        <a:t>2</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3</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4</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5</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6</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7</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8</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9</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a:rPr>
                        <a:t>10</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500" b="0" i="0" u="none" strike="noStrike">
                          <a:solidFill>
                            <a:srgbClr val="000000"/>
                          </a:solidFill>
                          <a:effectLst/>
                          <a:latin typeface="Calibri"/>
                        </a:rPr>
                        <a:t>11</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500" b="0" i="0" u="none" strike="noStrike">
                          <a:solidFill>
                            <a:srgbClr val="000000"/>
                          </a:solidFill>
                          <a:effectLst/>
                          <a:latin typeface="Calibri"/>
                        </a:rPr>
                        <a:t>12</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500" b="0" i="0" u="none" strike="noStrike">
                          <a:solidFill>
                            <a:srgbClr val="000000"/>
                          </a:solidFill>
                          <a:effectLst/>
                          <a:latin typeface="Calibri"/>
                        </a:rPr>
                        <a:t>13</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397">
                <a:tc>
                  <a:txBody>
                    <a:bodyPr/>
                    <a:lstStyle/>
                    <a:p>
                      <a:pPr algn="ctr" fontAlgn="b"/>
                      <a:r>
                        <a:rPr lang="en-US" sz="1500" b="0" i="0" u="none" strike="noStrike">
                          <a:solidFill>
                            <a:srgbClr val="000000"/>
                          </a:solidFill>
                          <a:effectLst/>
                          <a:latin typeface="Calibri"/>
                        </a:rPr>
                        <a:t>Target and Metrics</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500" b="0" i="0" u="none" strike="noStrike">
                          <a:solidFill>
                            <a:srgbClr val="000000"/>
                          </a:solidFill>
                          <a:effectLst/>
                          <a:latin typeface="Calibri" charset="0"/>
                        </a:rPr>
                        <a:t> </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500" b="0" i="0" u="none" strike="noStrike">
                          <a:solidFill>
                            <a:srgbClr val="000000"/>
                          </a:solidFill>
                          <a:effectLst/>
                          <a:latin typeface="Calibri" charset="0"/>
                        </a:rPr>
                        <a:t> </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397">
                <a:tc>
                  <a:txBody>
                    <a:bodyPr/>
                    <a:lstStyle/>
                    <a:p>
                      <a:pPr algn="ctr" fontAlgn="b"/>
                      <a:r>
                        <a:rPr lang="en-US" sz="1500" b="0" i="0" u="none" strike="noStrike">
                          <a:solidFill>
                            <a:srgbClr val="000000"/>
                          </a:solidFill>
                          <a:effectLst/>
                          <a:latin typeface="Calibri"/>
                        </a:rPr>
                        <a:t>Concept Generation</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3397">
                <a:tc>
                  <a:txBody>
                    <a:bodyPr/>
                    <a:lstStyle/>
                    <a:p>
                      <a:pPr algn="ctr" fontAlgn="b"/>
                      <a:r>
                        <a:rPr lang="en-US" sz="1500" b="0" i="0" u="none" strike="noStrike">
                          <a:solidFill>
                            <a:srgbClr val="000000"/>
                          </a:solidFill>
                          <a:effectLst/>
                          <a:latin typeface="Calibri"/>
                        </a:rPr>
                        <a:t>Concept Selection</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397">
                <a:tc rowSpan="2">
                  <a:txBody>
                    <a:bodyPr/>
                    <a:lstStyle/>
                    <a:p>
                      <a:pPr algn="ctr" fontAlgn="t"/>
                      <a:r>
                        <a:rPr lang="en-US" sz="1500" b="0" i="0" u="none" strike="noStrike">
                          <a:solidFill>
                            <a:srgbClr val="000000"/>
                          </a:solidFill>
                          <a:effectLst/>
                          <a:latin typeface="Calibri"/>
                        </a:rPr>
                        <a:t>MPC Prototyping </a:t>
                      </a:r>
                      <a:br>
                        <a:rPr lang="en-US" sz="1500" b="0" i="0" u="none" strike="noStrike">
                          <a:solidFill>
                            <a:srgbClr val="000000"/>
                          </a:solidFill>
                          <a:effectLst/>
                          <a:latin typeface="Calibri"/>
                        </a:rPr>
                      </a:br>
                      <a:r>
                        <a:rPr lang="en-US" sz="1500" b="0" i="0" u="none" strike="noStrike">
                          <a:solidFill>
                            <a:srgbClr val="000000"/>
                          </a:solidFill>
                          <a:effectLst/>
                          <a:latin typeface="Calibri"/>
                        </a:rPr>
                        <a:t>(Controls Team)</a:t>
                      </a:r>
                    </a:p>
                  </a:txBody>
                  <a:tcPr marL="16039" marR="16039" marT="16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3397">
                <a:tc vMerge="1">
                  <a:txBody>
                    <a:bodyPr/>
                    <a:lstStyle/>
                    <a:p>
                      <a:endParaRPr lang="en-US"/>
                    </a:p>
                  </a:txBody>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397">
                <a:tc rowSpan="2">
                  <a:txBody>
                    <a:bodyPr/>
                    <a:lstStyle/>
                    <a:p>
                      <a:pPr algn="ctr" fontAlgn="t"/>
                      <a:r>
                        <a:rPr lang="en-US" sz="1500" b="0" i="0" u="none" strike="noStrike">
                          <a:solidFill>
                            <a:srgbClr val="000000"/>
                          </a:solidFill>
                          <a:effectLst/>
                          <a:latin typeface="Calibri"/>
                        </a:rPr>
                        <a:t>Thermo Equations</a:t>
                      </a:r>
                      <a:br>
                        <a:rPr lang="en-US" sz="1500" b="0" i="0" u="none" strike="noStrike">
                          <a:solidFill>
                            <a:srgbClr val="000000"/>
                          </a:solidFill>
                          <a:effectLst/>
                          <a:latin typeface="Calibri"/>
                        </a:rPr>
                      </a:br>
                      <a:r>
                        <a:rPr lang="en-US" sz="1500" b="0" i="0" u="none" strike="noStrike">
                          <a:solidFill>
                            <a:srgbClr val="000000"/>
                          </a:solidFill>
                          <a:effectLst/>
                          <a:latin typeface="Calibri"/>
                        </a:rPr>
                        <a:t>(Physical Team)</a:t>
                      </a:r>
                    </a:p>
                  </a:txBody>
                  <a:tcPr marL="16039" marR="16039" marT="16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3397">
                <a:tc vMerge="1">
                  <a:txBody>
                    <a:bodyPr/>
                    <a:lstStyle/>
                    <a:p>
                      <a:endParaRPr lang="en-US"/>
                    </a:p>
                  </a:txBody>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3397">
                <a:tc>
                  <a:txBody>
                    <a:bodyPr/>
                    <a:lstStyle/>
                    <a:p>
                      <a:pPr algn="ctr" fontAlgn="b"/>
                      <a:r>
                        <a:rPr lang="en-US" sz="1500" b="0" i="0" u="none" strike="noStrike">
                          <a:solidFill>
                            <a:srgbClr val="000000"/>
                          </a:solidFill>
                          <a:effectLst/>
                          <a:latin typeface="Calibri"/>
                        </a:rPr>
                        <a:t>Crude MPC</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3397">
                <a:tc>
                  <a:txBody>
                    <a:bodyPr/>
                    <a:lstStyle/>
                    <a:p>
                      <a:pPr algn="ctr" fontAlgn="b"/>
                      <a:r>
                        <a:rPr lang="en-US" sz="1500" b="0" i="0" u="none" strike="noStrike">
                          <a:solidFill>
                            <a:srgbClr val="000000"/>
                          </a:solidFill>
                          <a:effectLst/>
                          <a:latin typeface="Calibri"/>
                        </a:rPr>
                        <a:t>VDR2</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10"/>
                  </a:ext>
                </a:extLst>
              </a:tr>
              <a:tr h="283397">
                <a:tc>
                  <a:txBody>
                    <a:bodyPr/>
                    <a:lstStyle/>
                    <a:p>
                      <a:pPr algn="ctr" fontAlgn="b"/>
                      <a:r>
                        <a:rPr lang="en-US" sz="1500" b="0" i="0" u="none" strike="noStrike">
                          <a:solidFill>
                            <a:srgbClr val="000000"/>
                          </a:solidFill>
                          <a:effectLst/>
                          <a:latin typeface="Calibri"/>
                        </a:rPr>
                        <a:t>Austin's Birthday</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500" b="0" i="0" u="none" strike="noStrike">
                        <a:solidFill>
                          <a:srgbClr val="000000"/>
                        </a:solidFill>
                        <a:effectLst/>
                        <a:latin typeface="Calibri"/>
                      </a:endParaRP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1500" b="0" i="0" u="none" strike="noStrike">
                          <a:solidFill>
                            <a:srgbClr val="000000"/>
                          </a:solidFill>
                          <a:effectLst/>
                          <a:latin typeface="Calibri" charset="0"/>
                        </a:rPr>
                        <a:t> </a:t>
                      </a:r>
                    </a:p>
                  </a:txBody>
                  <a:tcPr marL="16039" marR="16039" marT="16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62877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Recap</a:t>
            </a:r>
            <a:endParaRPr/>
          </a:p>
        </p:txBody>
      </p:sp>
      <p:sp>
        <p:nvSpPr>
          <p:cNvPr id="398" name="Google Shape;398;p19"/>
          <p:cNvSpPr txBox="1">
            <a:spLocks noGrp="1"/>
          </p:cNvSpPr>
          <p:nvPr>
            <p:ph type="body" idx="1"/>
          </p:nvPr>
        </p:nvSpPr>
        <p:spPr>
          <a:xfrm>
            <a:off x="838200" y="1825625"/>
            <a:ext cx="10529207" cy="3662835"/>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en-US" sz="2400"/>
              <a:t>- Improving MATLAB engine controller</a:t>
            </a:r>
            <a:endParaRPr lang="en-US"/>
          </a:p>
          <a:p>
            <a:pPr marL="0" indent="0">
              <a:spcBef>
                <a:spcPts val="0"/>
              </a:spcBef>
              <a:buSzPts val="2800"/>
              <a:buNone/>
            </a:pPr>
            <a:endParaRPr lang="en-US"/>
          </a:p>
          <a:p>
            <a:pPr marL="0" indent="0">
              <a:buSzPts val="2800"/>
              <a:buNone/>
            </a:pPr>
            <a:r>
              <a:rPr lang="en-US" sz="2400"/>
              <a:t>- Improve model fuel efficiency</a:t>
            </a:r>
            <a:endParaRPr lang="en-US"/>
          </a:p>
          <a:p>
            <a:pPr marL="0" indent="0">
              <a:buSzPts val="2800"/>
              <a:buNone/>
            </a:pPr>
            <a:endParaRPr lang="en-US"/>
          </a:p>
          <a:p>
            <a:pPr marL="0" indent="0">
              <a:buSzPts val="2800"/>
              <a:buNone/>
            </a:pPr>
            <a:r>
              <a:rPr lang="en-US" sz="2400"/>
              <a:t>- Improve accuracy of torque command vs output</a:t>
            </a:r>
            <a:endParaRPr lang="en-US"/>
          </a:p>
          <a:p>
            <a:pPr marL="0" indent="0">
              <a:buSzPts val="2800"/>
              <a:buNone/>
            </a:pPr>
            <a:endParaRPr lang="en-US" sz="2400"/>
          </a:p>
          <a:p>
            <a:pPr marL="0" indent="0">
              <a:buSzPts val="2800"/>
              <a:buNone/>
            </a:pPr>
            <a:r>
              <a:rPr lang="en-US" sz="2400"/>
              <a:t>- Recommended use of model predictive control</a:t>
            </a:r>
          </a:p>
          <a:p>
            <a:pPr marL="0" indent="0">
              <a:buSzPts val="2800"/>
              <a:buNone/>
            </a:pPr>
            <a:endParaRPr lang="en-US"/>
          </a:p>
          <a:p>
            <a:pPr marL="228600" indent="-50800">
              <a:buSzPts val="2800"/>
              <a:buNone/>
            </a:pPr>
            <a:endParaRPr lang="en-US"/>
          </a:p>
        </p:txBody>
      </p:sp>
      <p:sp>
        <p:nvSpPr>
          <p:cNvPr id="399" name="Google Shape;399;p1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29</a:t>
            </a:r>
            <a:endParaRPr/>
          </a:p>
        </p:txBody>
      </p:sp>
      <p:sp>
        <p:nvSpPr>
          <p:cNvPr id="400" name="Google Shape;400;p19"/>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Patrick Marlatt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Sponsors and Advisor</a:t>
            </a:r>
            <a:endParaRPr/>
          </a:p>
        </p:txBody>
      </p:sp>
      <p:sp>
        <p:nvSpPr>
          <p:cNvPr id="204" name="Google Shape;204;p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a:t>
            </a:r>
          </a:p>
        </p:txBody>
      </p:sp>
      <p:sp>
        <p:nvSpPr>
          <p:cNvPr id="205" name="Google Shape;205;p3"/>
          <p:cNvSpPr txBox="1">
            <a:spLocks noGrp="1"/>
          </p:cNvSpPr>
          <p:nvPr>
            <p:ph type="body" idx="3"/>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r>
              <a:rPr lang="en-US"/>
              <a:t>Patrick Marlatt</a:t>
            </a:r>
          </a:p>
        </p:txBody>
      </p:sp>
      <p:pic>
        <p:nvPicPr>
          <p:cNvPr id="7" name="Picture 6"/>
          <p:cNvPicPr>
            <a:picLocks noChangeAspect="1"/>
          </p:cNvPicPr>
          <p:nvPr/>
        </p:nvPicPr>
        <p:blipFill rotWithShape="1">
          <a:blip r:embed="rId3"/>
          <a:srcRect l="12752" r="9999"/>
          <a:stretch/>
        </p:blipFill>
        <p:spPr>
          <a:xfrm>
            <a:off x="4960736" y="1476850"/>
            <a:ext cx="2260335" cy="29260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47" t="322" r="-124" b="5349"/>
          <a:stretch/>
        </p:blipFill>
        <p:spPr>
          <a:xfrm>
            <a:off x="8576430" y="1478028"/>
            <a:ext cx="2257230" cy="2926080"/>
          </a:xfrm>
          <a:prstGeom prst="rect">
            <a:avLst/>
          </a:prstGeom>
        </p:spPr>
      </p:pic>
      <p:pic>
        <p:nvPicPr>
          <p:cNvPr id="5" name="Picture 4"/>
          <p:cNvPicPr>
            <a:picLocks noChangeAspect="1"/>
          </p:cNvPicPr>
          <p:nvPr/>
        </p:nvPicPr>
        <p:blipFill rotWithShape="1">
          <a:blip r:embed="rId5"/>
          <a:srcRect l="5731" r="10374"/>
          <a:stretch/>
        </p:blipFill>
        <p:spPr>
          <a:xfrm>
            <a:off x="1470990" y="1478173"/>
            <a:ext cx="2238897" cy="2926080"/>
          </a:xfrm>
          <a:prstGeom prst="rect">
            <a:avLst/>
          </a:prstGeom>
        </p:spPr>
      </p:pic>
      <p:sp>
        <p:nvSpPr>
          <p:cNvPr id="17" name="Rounded Rectangle 16"/>
          <p:cNvSpPr/>
          <p:nvPr/>
        </p:nvSpPr>
        <p:spPr>
          <a:xfrm>
            <a:off x="1411408" y="4508883"/>
            <a:ext cx="2358060" cy="1071845"/>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Engineering Mentor</a:t>
            </a:r>
            <a:endParaRPr lang="en-US" sz="1800">
              <a:solidFill>
                <a:schemeClr val="bg1"/>
              </a:solidFill>
            </a:endParaRPr>
          </a:p>
          <a:p>
            <a:pPr lvl="0" algn="ctr"/>
            <a:r>
              <a:rPr lang="en-US" sz="1800">
                <a:solidFill>
                  <a:schemeClr val="bg1"/>
                </a:solidFill>
                <a:ea typeface="Calibri"/>
                <a:cs typeface="Calibri"/>
                <a:sym typeface="Calibri"/>
              </a:rPr>
              <a:t>Roberto </a:t>
            </a:r>
            <a:r>
              <a:rPr lang="en-US" sz="1800" err="1">
                <a:solidFill>
                  <a:schemeClr val="bg1"/>
                </a:solidFill>
                <a:ea typeface="Calibri"/>
                <a:cs typeface="Calibri"/>
                <a:sym typeface="Calibri"/>
              </a:rPr>
              <a:t>Valenti</a:t>
            </a:r>
            <a:endParaRPr lang="en-US" sz="1800">
              <a:solidFill>
                <a:schemeClr val="bg1"/>
              </a:solidFill>
            </a:endParaRPr>
          </a:p>
          <a:p>
            <a:pPr lvl="0" algn="ctr"/>
            <a:r>
              <a:rPr lang="en-US" sz="1800" i="1">
                <a:solidFill>
                  <a:schemeClr val="bg1"/>
                </a:solidFill>
                <a:ea typeface="Calibri"/>
                <a:cs typeface="Calibri"/>
                <a:sym typeface="Calibri"/>
              </a:rPr>
              <a:t>Project Advisor</a:t>
            </a:r>
            <a:endParaRPr lang="en-US" sz="1800">
              <a:solidFill>
                <a:schemeClr val="bg1"/>
              </a:solidFill>
            </a:endParaRPr>
          </a:p>
        </p:txBody>
      </p:sp>
      <p:sp>
        <p:nvSpPr>
          <p:cNvPr id="30" name="Rounded Rectangle 29"/>
          <p:cNvSpPr/>
          <p:nvPr/>
        </p:nvSpPr>
        <p:spPr>
          <a:xfrm>
            <a:off x="4956696" y="4510208"/>
            <a:ext cx="2358060" cy="1071845"/>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Engineering Mentor</a:t>
            </a:r>
            <a:endParaRPr lang="en-US" sz="1800">
              <a:solidFill>
                <a:schemeClr val="bg1"/>
              </a:solidFill>
            </a:endParaRPr>
          </a:p>
          <a:p>
            <a:pPr lvl="0" algn="ctr"/>
            <a:r>
              <a:rPr lang="en-US" sz="1800">
                <a:solidFill>
                  <a:schemeClr val="bg1"/>
                </a:solidFill>
                <a:ea typeface="Calibri"/>
                <a:cs typeface="Calibri"/>
                <a:sym typeface="Calibri"/>
              </a:rPr>
              <a:t>Peter Maloney</a:t>
            </a:r>
            <a:endParaRPr lang="en-US" sz="1800">
              <a:solidFill>
                <a:schemeClr val="bg1"/>
              </a:solidFill>
            </a:endParaRPr>
          </a:p>
          <a:p>
            <a:pPr lvl="0" algn="ctr"/>
            <a:r>
              <a:rPr lang="en-US" sz="1800" i="1">
                <a:solidFill>
                  <a:schemeClr val="bg1"/>
                </a:solidFill>
                <a:ea typeface="Calibri"/>
                <a:cs typeface="Calibri"/>
                <a:sym typeface="Calibri"/>
              </a:rPr>
              <a:t>Controls Advisor</a:t>
            </a:r>
            <a:endParaRPr lang="en-US" sz="1800">
              <a:solidFill>
                <a:schemeClr val="bg1"/>
              </a:solidFill>
            </a:endParaRPr>
          </a:p>
        </p:txBody>
      </p:sp>
      <p:sp>
        <p:nvSpPr>
          <p:cNvPr id="31" name="Rounded Rectangle 30"/>
          <p:cNvSpPr/>
          <p:nvPr/>
        </p:nvSpPr>
        <p:spPr>
          <a:xfrm>
            <a:off x="8526015" y="4508726"/>
            <a:ext cx="2358060" cy="1071845"/>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Academic Advisor</a:t>
            </a:r>
            <a:endParaRPr lang="en-US" sz="1800">
              <a:solidFill>
                <a:schemeClr val="bg1"/>
              </a:solidFill>
            </a:endParaRPr>
          </a:p>
          <a:p>
            <a:pPr lvl="0" algn="ctr"/>
            <a:r>
              <a:rPr lang="en-US" sz="1800">
                <a:solidFill>
                  <a:schemeClr val="bg1"/>
                </a:solidFill>
                <a:ea typeface="Calibri"/>
                <a:cs typeface="Calibri"/>
                <a:sym typeface="Calibri"/>
              </a:rPr>
              <a:t>Dr. Shoele, Ph.D.</a:t>
            </a:r>
            <a:endParaRPr lang="en-US" sz="1800">
              <a:solidFill>
                <a:schemeClr val="bg1"/>
              </a:solidFill>
            </a:endParaRPr>
          </a:p>
          <a:p>
            <a:pPr lvl="0" algn="ctr"/>
            <a:r>
              <a:rPr lang="en-US" sz="1800" i="1">
                <a:solidFill>
                  <a:schemeClr val="bg1"/>
                </a:solidFill>
                <a:ea typeface="Calibri"/>
                <a:cs typeface="Calibri"/>
                <a:sym typeface="Calibri"/>
              </a:rPr>
              <a:t>Assistant Professor</a:t>
            </a:r>
            <a:endParaRPr lang="en-US" sz="18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References</a:t>
            </a:r>
            <a:endParaRPr/>
          </a:p>
        </p:txBody>
      </p:sp>
      <p:sp>
        <p:nvSpPr>
          <p:cNvPr id="414" name="Google Shape;414;p2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30</a:t>
            </a:r>
            <a:endParaRPr/>
          </a:p>
        </p:txBody>
      </p:sp>
      <p:sp>
        <p:nvSpPr>
          <p:cNvPr id="2" name="TextBox 2">
            <a:extLst>
              <a:ext uri="{FF2B5EF4-FFF2-40B4-BE49-F238E27FC236}">
                <a16:creationId xmlns:a16="http://schemas.microsoft.com/office/drawing/2014/main" id="{01CFB89A-4CAC-48F3-A888-2F526FAF482D}"/>
              </a:ext>
            </a:extLst>
          </p:cNvPr>
          <p:cNvSpPr txBox="1"/>
          <p:nvPr/>
        </p:nvSpPr>
        <p:spPr>
          <a:xfrm>
            <a:off x="834880" y="1323622"/>
            <a:ext cx="1051675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t>L, R. (2016, February 27). How to Get the Most Horsepower Out of Your Car. Retrieved October 16, 2020, from</a:t>
            </a:r>
          </a:p>
          <a:p>
            <a:r>
              <a:rPr lang="en-US"/>
              <a:t>          https://www.yourmechanic.com/article/how-to-maximize-the-horsepower-of-your-car</a:t>
            </a:r>
          </a:p>
          <a:p>
            <a:endParaRPr lang="en-US">
              <a:solidFill>
                <a:schemeClr val="tx1"/>
              </a:solidFill>
            </a:endParaRPr>
          </a:p>
          <a:p>
            <a:r>
              <a:rPr lang="en-US">
                <a:solidFill>
                  <a:schemeClr val="dk1"/>
                </a:solidFill>
              </a:rPr>
              <a:t>Bemporad, A., Bernardini, D., Long, R., &amp; Verdejo, J. (2018). Model Predictive Control of Turbocharged Gasoline Engines for                      Mass Production. </a:t>
            </a:r>
            <a:r>
              <a:rPr lang="en-US" i="1">
                <a:solidFill>
                  <a:schemeClr val="dk1"/>
                </a:solidFill>
              </a:rPr>
              <a:t>SAE Technical Paper Series</a:t>
            </a:r>
            <a:r>
              <a:rPr lang="en-US">
                <a:solidFill>
                  <a:schemeClr val="dk1"/>
                </a:solidFill>
              </a:rPr>
              <a:t>. doi:10.4271/2018-01-0875</a:t>
            </a:r>
          </a:p>
          <a:p>
            <a:endParaRPr lang="en-US"/>
          </a:p>
          <a:p>
            <a:r>
              <a:rPr lang="en-US"/>
              <a:t>“How Does a Wastegate Work? - </a:t>
            </a:r>
            <a:r>
              <a:rPr lang="en-US" err="1"/>
              <a:t>Turbosmart</a:t>
            </a:r>
            <a:r>
              <a:rPr lang="en-US"/>
              <a:t> - Engineered To Win!” </a:t>
            </a:r>
            <a:r>
              <a:rPr lang="en-US" i="1" err="1"/>
              <a:t>Turbosmart</a:t>
            </a:r>
            <a:r>
              <a:rPr lang="en-US"/>
              <a:t>, </a:t>
            </a:r>
            <a:r>
              <a:rPr lang="en-US" err="1"/>
              <a:t>Turbosmart</a:t>
            </a:r>
            <a:r>
              <a:rPr lang="en-US"/>
              <a:t>, 10 May 2020,</a:t>
            </a:r>
          </a:p>
          <a:p>
            <a:r>
              <a:rPr lang="en-US"/>
              <a:t>         www.turbosmart.com/new/how-does-a-wastegate-work/ </a:t>
            </a:r>
          </a:p>
          <a:p>
            <a:endParaRPr lang="en-US"/>
          </a:p>
          <a:p>
            <a:r>
              <a:rPr lang="en-US"/>
              <a:t>"Skunk2 309-05-1030 Alpha Series Throttle </a:t>
            </a:r>
            <a:r>
              <a:rPr lang="en-US" err="1"/>
              <a:t>Body,Silver</a:t>
            </a:r>
            <a:r>
              <a:rPr lang="en-US"/>
              <a:t>." </a:t>
            </a:r>
            <a:r>
              <a:rPr lang="en-US" i="1"/>
              <a:t>Amazon.com, Inc. </a:t>
            </a:r>
            <a:r>
              <a:rPr lang="en-US"/>
              <a:t>Amazon. 2020. https://www.amazon.com/</a:t>
            </a:r>
          </a:p>
          <a:p>
            <a:r>
              <a:rPr lang="en-US"/>
              <a:t>         Skunk2-309-05-1030-Alpha-Throttle-Body/</a:t>
            </a:r>
            <a:r>
              <a:rPr lang="en-US" err="1"/>
              <a:t>dp</a:t>
            </a:r>
            <a:r>
              <a:rPr lang="en-US"/>
              <a:t>/B008M5ISEU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Questions... </a:t>
            </a:r>
            <a:endParaRPr/>
          </a:p>
        </p:txBody>
      </p:sp>
      <p:sp>
        <p:nvSpPr>
          <p:cNvPr id="421" name="Google Shape;421;p2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30</a:t>
            </a:r>
            <a:endParaRPr/>
          </a:p>
        </p:txBody>
      </p:sp>
      <p:sp>
        <p:nvSpPr>
          <p:cNvPr id="422" name="Google Shape;422;p22"/>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3"/>
          <p:cNvSpPr txBox="1">
            <a:spLocks noGrp="1"/>
          </p:cNvSpPr>
          <p:nvPr>
            <p:ph type="title"/>
          </p:nvPr>
        </p:nvSpPr>
        <p:spPr>
          <a:xfrm>
            <a:off x="831850" y="689827"/>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7B09C"/>
              </a:buClr>
              <a:buSzPts val="6000"/>
              <a:buFont typeface="Arial"/>
              <a:buNone/>
            </a:pPr>
            <a:r>
              <a:rPr lang="en-US"/>
              <a:t>Backup Slides</a:t>
            </a:r>
            <a:endParaRPr/>
          </a:p>
        </p:txBody>
      </p:sp>
      <p:sp>
        <p:nvSpPr>
          <p:cNvPr id="428" name="Google Shape;428;p23"/>
          <p:cNvSpPr txBox="1">
            <a:spLocks noGrp="1"/>
          </p:cNvSpPr>
          <p:nvPr>
            <p:ph type="body" idx="1"/>
          </p:nvPr>
        </p:nvSpPr>
        <p:spPr>
          <a:xfrm>
            <a:off x="831850" y="3771774"/>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
        <p:nvSpPr>
          <p:cNvPr id="429" name="Google Shape;429;p2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9cf8202d31_7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Functional Decomposition: Cross Reference Table</a:t>
            </a:r>
          </a:p>
        </p:txBody>
      </p:sp>
      <p:sp>
        <p:nvSpPr>
          <p:cNvPr id="324" name="Google Shape;324;g9cf8202d31_7_2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325" name="Google Shape;325;g9cf8202d31_7_24"/>
          <p:cNvSpPr txBox="1">
            <a:spLocks noGrp="1"/>
          </p:cNvSpPr>
          <p:nvPr>
            <p:ph type="body" idx="1"/>
          </p:nvPr>
        </p:nvSpPr>
        <p:spPr>
          <a:xfrm>
            <a:off x="10363200" y="5611399"/>
            <a:ext cx="1828800" cy="31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26" name="Google Shape;326;g9cf8202d31_7_24"/>
          <p:cNvSpPr txBox="1"/>
          <p:nvPr/>
        </p:nvSpPr>
        <p:spPr>
          <a:xfrm>
            <a:off x="2035166" y="2546998"/>
            <a:ext cx="7115100" cy="3840600"/>
          </a:xfrm>
          <a:prstGeom prst="rect">
            <a:avLst/>
          </a:prstGeom>
          <a:noFill/>
          <a:ln>
            <a:noFill/>
          </a:ln>
        </p:spPr>
        <p:txBody>
          <a:bodyPr spcFirstLastPara="1" wrap="square" lIns="91425" tIns="91425" rIns="91425" bIns="91425" anchor="t" anchorCtr="0">
            <a:noAutofit/>
          </a:bodyPr>
          <a:lstStyle/>
          <a:p>
            <a:pPr marL="139700">
              <a:buSzPts val="1400"/>
            </a:pPr>
            <a:endParaRPr lang="en-US"/>
          </a:p>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2358588243"/>
              </p:ext>
            </p:extLst>
          </p:nvPr>
        </p:nvGraphicFramePr>
        <p:xfrm>
          <a:off x="2563766" y="2085432"/>
          <a:ext cx="6057900" cy="3426460"/>
        </p:xfrm>
        <a:graphic>
          <a:graphicData uri="http://schemas.openxmlformats.org/drawingml/2006/table">
            <a:tbl>
              <a:tblPr/>
              <a:tblGrid>
                <a:gridCol w="3739680">
                  <a:extLst>
                    <a:ext uri="{9D8B030D-6E8A-4147-A177-3AD203B41FA5}">
                      <a16:colId xmlns:a16="http://schemas.microsoft.com/office/drawing/2014/main" val="20000"/>
                    </a:ext>
                  </a:extLst>
                </a:gridCol>
                <a:gridCol w="581940">
                  <a:extLst>
                    <a:ext uri="{9D8B030D-6E8A-4147-A177-3AD203B41FA5}">
                      <a16:colId xmlns:a16="http://schemas.microsoft.com/office/drawing/2014/main" val="20001"/>
                    </a:ext>
                  </a:extLst>
                </a:gridCol>
                <a:gridCol w="772740">
                  <a:extLst>
                    <a:ext uri="{9D8B030D-6E8A-4147-A177-3AD203B41FA5}">
                      <a16:colId xmlns:a16="http://schemas.microsoft.com/office/drawing/2014/main" val="20002"/>
                    </a:ext>
                  </a:extLst>
                </a:gridCol>
                <a:gridCol w="963540">
                  <a:extLst>
                    <a:ext uri="{9D8B030D-6E8A-4147-A177-3AD203B41FA5}">
                      <a16:colId xmlns:a16="http://schemas.microsoft.com/office/drawing/2014/main" val="20003"/>
                    </a:ext>
                  </a:extLst>
                </a:gridCol>
              </a:tblGrid>
              <a:tr h="0">
                <a:tc>
                  <a:txBody>
                    <a:bodyPr/>
                    <a:lstStyle/>
                    <a:p>
                      <a:pPr algn="ctr" fontAlgn="ctr"/>
                      <a:r>
                        <a:rPr lang="en-US" sz="1200" b="1" i="0" u="none" strike="noStrike">
                          <a:solidFill>
                            <a:srgbClr val="000000"/>
                          </a:solidFill>
                          <a:effectLst/>
                          <a:latin typeface="Calibri" charset="0"/>
                        </a:rPr>
                        <a:t>Function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charset="0"/>
                        </a:rPr>
                        <a:t>Air Flow </a:t>
                      </a:r>
                      <a:br>
                        <a:rPr lang="en-US" sz="1200" b="0" i="0" u="none" strike="noStrike">
                          <a:solidFill>
                            <a:srgbClr val="000000"/>
                          </a:solidFill>
                          <a:effectLst/>
                          <a:latin typeface="Calibri" charset="0"/>
                        </a:rPr>
                      </a:br>
                      <a:r>
                        <a:rPr lang="en-US" sz="1200" b="0" i="0" u="none" strike="noStrike">
                          <a:solidFill>
                            <a:srgbClr val="000000"/>
                          </a:solidFill>
                          <a:effectLst/>
                          <a:latin typeface="Calibri" charset="0"/>
                        </a:rPr>
                        <a:t>Control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charset="0"/>
                        </a:rPr>
                        <a:t>Integration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charset="0"/>
                        </a:rPr>
                        <a:t>Estimation</a:t>
                      </a:r>
                      <a:br>
                        <a:rPr lang="en-US" sz="1200" b="0" i="0" u="none" strike="noStrike">
                          <a:solidFill>
                            <a:srgbClr val="000000"/>
                          </a:solidFill>
                          <a:effectLst/>
                          <a:latin typeface="Calibri" charset="0"/>
                        </a:rPr>
                      </a:br>
                      <a:r>
                        <a:rPr lang="en-US" sz="1200" b="0" i="0" u="none" strike="noStrike">
                          <a:solidFill>
                            <a:srgbClr val="000000"/>
                          </a:solidFill>
                          <a:effectLst/>
                          <a:latin typeface="Calibri" charset="0"/>
                        </a:rPr>
                        <a:t> Improvement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200">
                <a:tc>
                  <a:txBody>
                    <a:bodyPr/>
                    <a:lstStyle/>
                    <a:p>
                      <a:pPr algn="l" fontAlgn="b"/>
                      <a:r>
                        <a:rPr lang="en-US" sz="1200" b="0" i="0" u="none" strike="noStrike">
                          <a:solidFill>
                            <a:srgbClr val="000000"/>
                          </a:solidFill>
                          <a:effectLst/>
                          <a:latin typeface="Calibri" charset="0"/>
                        </a:rPr>
                        <a:t>Receives Multiple Inputs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200">
                <a:tc>
                  <a:txBody>
                    <a:bodyPr/>
                    <a:lstStyle/>
                    <a:p>
                      <a:pPr algn="l" fontAlgn="b"/>
                      <a:r>
                        <a:rPr lang="en-US" sz="1200" b="0" i="0" u="none" strike="noStrike">
                          <a:solidFill>
                            <a:srgbClr val="000000"/>
                          </a:solidFill>
                          <a:effectLst/>
                          <a:latin typeface="Calibri" charset="0"/>
                        </a:rPr>
                        <a:t>Receives Throttle Position Command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200">
                <a:tc>
                  <a:txBody>
                    <a:bodyPr/>
                    <a:lstStyle/>
                    <a:p>
                      <a:pPr algn="l" fontAlgn="b"/>
                      <a:r>
                        <a:rPr lang="en-US" sz="1200" b="0" i="0" u="none" strike="noStrike">
                          <a:solidFill>
                            <a:srgbClr val="000000"/>
                          </a:solidFill>
                          <a:effectLst/>
                          <a:latin typeface="Calibri" charset="0"/>
                        </a:rPr>
                        <a:t>Receives Wastegate Position Command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200">
                <a:tc>
                  <a:txBody>
                    <a:bodyPr/>
                    <a:lstStyle/>
                    <a:p>
                      <a:pPr algn="l" fontAlgn="b"/>
                      <a:r>
                        <a:rPr lang="en-US" sz="1200" b="0" i="0" u="none" strike="noStrike">
                          <a:solidFill>
                            <a:srgbClr val="000000"/>
                          </a:solidFill>
                          <a:effectLst/>
                          <a:latin typeface="Calibri" charset="0"/>
                        </a:rPr>
                        <a:t>Returns Multiple Outputs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200">
                <a:tc>
                  <a:txBody>
                    <a:bodyPr/>
                    <a:lstStyle/>
                    <a:p>
                      <a:pPr algn="l" fontAlgn="b"/>
                      <a:r>
                        <a:rPr lang="en-US" sz="1200" b="0" i="0" u="none" strike="noStrike">
                          <a:solidFill>
                            <a:srgbClr val="000000"/>
                          </a:solidFill>
                          <a:effectLst/>
                          <a:latin typeface="Calibri" charset="0"/>
                        </a:rPr>
                        <a:t>Returns Throttle Position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200">
                <a:tc>
                  <a:txBody>
                    <a:bodyPr/>
                    <a:lstStyle/>
                    <a:p>
                      <a:pPr algn="l" fontAlgn="b"/>
                      <a:r>
                        <a:rPr lang="en-US" sz="1200" b="0" i="0" u="none" strike="noStrike">
                          <a:solidFill>
                            <a:srgbClr val="000000"/>
                          </a:solidFill>
                          <a:effectLst/>
                          <a:latin typeface="Calibri" charset="0"/>
                        </a:rPr>
                        <a:t>Returns Wastegate Position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200">
                <a:tc>
                  <a:txBody>
                    <a:bodyPr/>
                    <a:lstStyle/>
                    <a:p>
                      <a:pPr algn="l" fontAlgn="b"/>
                      <a:r>
                        <a:rPr lang="en-US" sz="1200" b="0" i="0" u="none" strike="noStrike">
                          <a:solidFill>
                            <a:srgbClr val="000000"/>
                          </a:solidFill>
                          <a:effectLst/>
                          <a:latin typeface="Calibri" charset="0"/>
                        </a:rPr>
                        <a:t>Handles Differing Parameters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fontAlgn="b"/>
                      <a:r>
                        <a:rPr lang="en-US" sz="1200" b="0" i="0" u="none" strike="noStrike">
                          <a:solidFill>
                            <a:srgbClr val="000000"/>
                          </a:solidFill>
                          <a:effectLst/>
                          <a:latin typeface="Calibri" charset="0"/>
                        </a:rPr>
                        <a:t>Operates for Varying Displacements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200">
                <a:tc>
                  <a:txBody>
                    <a:bodyPr/>
                    <a:lstStyle/>
                    <a:p>
                      <a:pPr algn="l" fontAlgn="b"/>
                      <a:r>
                        <a:rPr lang="en-US" sz="1200" b="0" i="0" u="none" strike="noStrike">
                          <a:solidFill>
                            <a:srgbClr val="000000"/>
                          </a:solidFill>
                          <a:effectLst/>
                          <a:latin typeface="Calibri" charset="0"/>
                        </a:rPr>
                        <a:t>Operates for Varying Desired Powers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200">
                <a:tc>
                  <a:txBody>
                    <a:bodyPr/>
                    <a:lstStyle/>
                    <a:p>
                      <a:pPr algn="l" fontAlgn="b"/>
                      <a:r>
                        <a:rPr lang="en-US" sz="1200" b="0" i="0" u="none" strike="noStrike">
                          <a:solidFill>
                            <a:srgbClr val="000000"/>
                          </a:solidFill>
                          <a:effectLst/>
                          <a:latin typeface="Calibri" charset="0"/>
                        </a:rPr>
                        <a:t>Operates for Varying Number of Cylinders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200">
                <a:tc>
                  <a:txBody>
                    <a:bodyPr/>
                    <a:lstStyle/>
                    <a:p>
                      <a:pPr algn="l" fontAlgn="b"/>
                      <a:r>
                        <a:rPr lang="en-US" sz="1200" b="0" i="0" u="none" strike="noStrike">
                          <a:solidFill>
                            <a:srgbClr val="000000"/>
                          </a:solidFill>
                          <a:effectLst/>
                          <a:latin typeface="Calibri" charset="0"/>
                        </a:rPr>
                        <a:t>Works in conjunction with Current Feeed Forward Controls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200">
                <a:tc>
                  <a:txBody>
                    <a:bodyPr/>
                    <a:lstStyle/>
                    <a:p>
                      <a:pPr algn="l" fontAlgn="b"/>
                      <a:r>
                        <a:rPr lang="en-US" sz="1200" b="0" i="0" u="none" strike="noStrike">
                          <a:solidFill>
                            <a:srgbClr val="000000"/>
                          </a:solidFill>
                          <a:effectLst/>
                          <a:latin typeface="Calibri" charset="0"/>
                        </a:rPr>
                        <a:t>Align Output Torque with Desired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200">
                <a:tc>
                  <a:txBody>
                    <a:bodyPr/>
                    <a:lstStyle/>
                    <a:p>
                      <a:pPr algn="l" fontAlgn="b"/>
                      <a:r>
                        <a:rPr lang="en-US" sz="1200" b="0" i="0" u="none" strike="noStrike">
                          <a:solidFill>
                            <a:srgbClr val="000000"/>
                          </a:solidFill>
                          <a:effectLst/>
                          <a:latin typeface="Calibri" charset="0"/>
                        </a:rPr>
                        <a:t>Measure Error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200">
                <a:tc>
                  <a:txBody>
                    <a:bodyPr/>
                    <a:lstStyle/>
                    <a:p>
                      <a:pPr algn="l" fontAlgn="b"/>
                      <a:r>
                        <a:rPr lang="en-US" sz="1200" b="0" i="0" u="none" strike="noStrike">
                          <a:solidFill>
                            <a:srgbClr val="000000"/>
                          </a:solidFill>
                          <a:effectLst/>
                          <a:latin typeface="Calibri" charset="0"/>
                        </a:rPr>
                        <a:t>Drive Lambda ~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200">
                <a:tc>
                  <a:txBody>
                    <a:bodyPr/>
                    <a:lstStyle/>
                    <a:p>
                      <a:pPr algn="l" fontAlgn="b"/>
                      <a:r>
                        <a:rPr lang="en-US" sz="1200" b="0" i="0" u="none" strike="noStrike">
                          <a:solidFill>
                            <a:srgbClr val="000000"/>
                          </a:solidFill>
                          <a:effectLst/>
                          <a:latin typeface="Calibri" charset="0"/>
                        </a:rPr>
                        <a:t>Improves Time Response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104422" y="54681"/>
            <a:ext cx="4993452" cy="648230"/>
          </a:xfrm>
        </p:spPr>
        <p:txBody>
          <a:bodyPr>
            <a:normAutofit fontScale="90000"/>
          </a:bodyPr>
          <a:lstStyle/>
          <a:p>
            <a:r>
              <a:rPr lang="en-US"/>
              <a:t>Customer Needs</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34</a:t>
            </a:fld>
            <a:endParaRPr lang="en-US"/>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7620637A-F9DB-4E75-A7A1-A4EC717D61AD}"/>
              </a:ext>
            </a:extLst>
          </p:cNvPr>
          <p:cNvGraphicFramePr>
            <a:graphicFrameLocks noGrp="1"/>
          </p:cNvGraphicFramePr>
          <p:nvPr>
            <p:extLst>
              <p:ext uri="{D42A27DB-BD31-4B8C-83A1-F6EECF244321}">
                <p14:modId xmlns:p14="http://schemas.microsoft.com/office/powerpoint/2010/main" val="3883387633"/>
              </p:ext>
            </p:extLst>
          </p:nvPr>
        </p:nvGraphicFramePr>
        <p:xfrm>
          <a:off x="526814" y="686741"/>
          <a:ext cx="11413215" cy="5267960"/>
        </p:xfrm>
        <a:graphic>
          <a:graphicData uri="http://schemas.openxmlformats.org/drawingml/2006/table">
            <a:tbl>
              <a:tblPr firstRow="1" bandRow="1">
                <a:tableStyleId>{C623AC06-ED6D-4E09-9816-F6ED6F276C51}</a:tableStyleId>
              </a:tblPr>
              <a:tblGrid>
                <a:gridCol w="3804405">
                  <a:extLst>
                    <a:ext uri="{9D8B030D-6E8A-4147-A177-3AD203B41FA5}">
                      <a16:colId xmlns:a16="http://schemas.microsoft.com/office/drawing/2014/main" val="3289430801"/>
                    </a:ext>
                  </a:extLst>
                </a:gridCol>
                <a:gridCol w="3804405">
                  <a:extLst>
                    <a:ext uri="{9D8B030D-6E8A-4147-A177-3AD203B41FA5}">
                      <a16:colId xmlns:a16="http://schemas.microsoft.com/office/drawing/2014/main" val="1798065597"/>
                    </a:ext>
                  </a:extLst>
                </a:gridCol>
                <a:gridCol w="3804405">
                  <a:extLst>
                    <a:ext uri="{9D8B030D-6E8A-4147-A177-3AD203B41FA5}">
                      <a16:colId xmlns:a16="http://schemas.microsoft.com/office/drawing/2014/main" val="3518927167"/>
                    </a:ext>
                  </a:extLst>
                </a:gridCol>
              </a:tblGrid>
              <a:tr h="301543">
                <a:tc>
                  <a:txBody>
                    <a:bodyPr/>
                    <a:lstStyle/>
                    <a:p>
                      <a:pPr rtl="0" fontAlgn="t">
                        <a:spcBef>
                          <a:spcPts val="0"/>
                        </a:spcBef>
                        <a:spcAft>
                          <a:spcPts val="0"/>
                        </a:spcAft>
                      </a:pPr>
                      <a:r>
                        <a:rPr lang="en-US" sz="1200">
                          <a:effectLst/>
                        </a:rPr>
                        <a:t>Question</a:t>
                      </a:r>
                      <a:endParaRPr lang="en-US">
                        <a:effectLst/>
                      </a:endParaRPr>
                    </a:p>
                  </a:txBody>
                  <a:tcPr marL="63500" marR="63500" marT="63500" marB="63500"/>
                </a:tc>
                <a:tc>
                  <a:txBody>
                    <a:bodyPr/>
                    <a:lstStyle/>
                    <a:p>
                      <a:pPr rtl="0" fontAlgn="t">
                        <a:spcBef>
                          <a:spcPts val="0"/>
                        </a:spcBef>
                        <a:spcAft>
                          <a:spcPts val="0"/>
                        </a:spcAft>
                      </a:pPr>
                      <a:r>
                        <a:rPr lang="en-US" sz="1200">
                          <a:effectLst/>
                        </a:rPr>
                        <a:t>Answer</a:t>
                      </a:r>
                      <a:endParaRPr lang="en-US">
                        <a:effectLst/>
                      </a:endParaRPr>
                    </a:p>
                  </a:txBody>
                  <a:tcPr marL="63500" marR="63500" marT="63500" marB="63500"/>
                </a:tc>
                <a:tc>
                  <a:txBody>
                    <a:bodyPr/>
                    <a:lstStyle/>
                    <a:p>
                      <a:pPr rtl="0" fontAlgn="t">
                        <a:spcBef>
                          <a:spcPts val="0"/>
                        </a:spcBef>
                        <a:spcAft>
                          <a:spcPts val="0"/>
                        </a:spcAft>
                      </a:pPr>
                      <a:r>
                        <a:rPr lang="en-US" sz="1200">
                          <a:effectLst/>
                        </a:rPr>
                        <a:t>Interpreted Need</a:t>
                      </a:r>
                      <a:endParaRPr lang="en-US">
                        <a:effectLst/>
                      </a:endParaRPr>
                    </a:p>
                  </a:txBody>
                  <a:tcPr marL="63500" marR="63500" marT="63500" marB="63500"/>
                </a:tc>
                <a:extLst>
                  <a:ext uri="{0D108BD9-81ED-4DB2-BD59-A6C34878D82A}">
                    <a16:rowId xmlns:a16="http://schemas.microsoft.com/office/drawing/2014/main" val="1057565196"/>
                  </a:ext>
                </a:extLst>
              </a:tr>
              <a:tr h="1069104">
                <a:tc>
                  <a:txBody>
                    <a:bodyPr/>
                    <a:lstStyle/>
                    <a:p>
                      <a:pPr rtl="0" fontAlgn="t">
                        <a:spcBef>
                          <a:spcPts val="0"/>
                        </a:spcBef>
                        <a:spcAft>
                          <a:spcPts val="0"/>
                        </a:spcAft>
                      </a:pPr>
                      <a:r>
                        <a:rPr lang="en-US" sz="1200">
                          <a:effectLst/>
                        </a:rPr>
                        <a:t>Is it required to use model predictive control, or can we use controls that we are more familiar with, like PID, table-based, etc.?</a:t>
                      </a:r>
                      <a:endParaRPr lang="en-US">
                        <a:effectLst/>
                      </a:endParaRPr>
                    </a:p>
                  </a:txBody>
                  <a:tcPr marL="63500" marR="63500" marT="63500" marB="63500"/>
                </a:tc>
                <a:tc>
                  <a:txBody>
                    <a:bodyPr/>
                    <a:lstStyle/>
                    <a:p>
                      <a:pPr rtl="0" fontAlgn="t">
                        <a:spcBef>
                          <a:spcPts val="0"/>
                        </a:spcBef>
                        <a:spcAft>
                          <a:spcPts val="0"/>
                        </a:spcAft>
                      </a:pPr>
                      <a:r>
                        <a:rPr lang="en-US" sz="1200">
                          <a:effectLst/>
                        </a:rPr>
                        <a:t>We have been looking into MPC recently, and from our research, MPC seems to be the very best approach to solving the problem. </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Use MPC control for project approach. </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4175660335"/>
                  </a:ext>
                </a:extLst>
              </a:tr>
              <a:tr h="1069104">
                <a:tc>
                  <a:txBody>
                    <a:bodyPr/>
                    <a:lstStyle/>
                    <a:p>
                      <a:pPr rtl="0" fontAlgn="t">
                        <a:spcBef>
                          <a:spcPts val="0"/>
                        </a:spcBef>
                        <a:spcAft>
                          <a:spcPts val="0"/>
                        </a:spcAft>
                      </a:pPr>
                      <a:r>
                        <a:rPr lang="en-US" sz="1200">
                          <a:effectLst/>
                        </a:rPr>
                        <a:t>What will we be using as inputs and outputs to our control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A good start place to get familiar with </a:t>
                      </a:r>
                      <a:r>
                        <a:rPr lang="en-US" sz="1200" err="1">
                          <a:effectLst/>
                        </a:rPr>
                        <a:t>simulink</a:t>
                      </a:r>
                      <a:r>
                        <a:rPr lang="en-US" sz="1200">
                          <a:effectLst/>
                        </a:rPr>
                        <a:t> and the control system is the wastegate and throttle. If you start there, we can see what else you can add.</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control system implements the throttle and wastegate. Additional factors can be included.</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857279582"/>
                  </a:ext>
                </a:extLst>
              </a:tr>
              <a:tr h="1069104">
                <a:tc>
                  <a:txBody>
                    <a:bodyPr/>
                    <a:lstStyle/>
                    <a:p>
                      <a:pPr rtl="0" fontAlgn="t">
                        <a:spcBef>
                          <a:spcPts val="0"/>
                        </a:spcBef>
                        <a:spcAft>
                          <a:spcPts val="0"/>
                        </a:spcAft>
                      </a:pPr>
                      <a:r>
                        <a:rPr lang="en-US" sz="1200">
                          <a:effectLst/>
                        </a:rPr>
                        <a:t>How would we know if our control system is accurate?</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Running the program produces a graph of desired intake vs actual intake. The closer the two lineup, the better your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control system only demands what the system can provide. The </a:t>
                      </a:r>
                      <a:r>
                        <a:rPr lang="en-US" sz="1200" err="1">
                          <a:effectLst/>
                        </a:rPr>
                        <a:t>blockset</a:t>
                      </a:r>
                      <a:r>
                        <a:rPr lang="en-US" sz="1200">
                          <a:effectLst/>
                        </a:rPr>
                        <a:t> will produce a graph to ensure accuracy.</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3474604587"/>
                  </a:ext>
                </a:extLst>
              </a:tr>
              <a:tr h="1589955">
                <a:tc>
                  <a:txBody>
                    <a:bodyPr/>
                    <a:lstStyle/>
                    <a:p>
                      <a:pPr rtl="0" fontAlgn="t">
                        <a:spcBef>
                          <a:spcPts val="0"/>
                        </a:spcBef>
                        <a:spcAft>
                          <a:spcPts val="0"/>
                        </a:spcAft>
                      </a:pPr>
                      <a:r>
                        <a:rPr lang="en-US" sz="1200">
                          <a:effectLst/>
                        </a:rPr>
                        <a:t>What is the main goal of this project?</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main goal is to integrate and simulate an MPC controller block in the powertrain block control set. The MPC should control the throttle and wastegate to get the ideal boost for the system. The new MPC controller designed by the group will replace the existing control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Create an MPC controller that will control the throttle and wastegate inputs to replace the existing outdated controller. </a:t>
                      </a:r>
                      <a:endParaRPr lang="en-US">
                        <a:effectLst/>
                      </a:endParaRPr>
                    </a:p>
                  </a:txBody>
                  <a:tcPr marL="63500" marR="63500" marT="63500" marB="63500"/>
                </a:tc>
                <a:extLst>
                  <a:ext uri="{0D108BD9-81ED-4DB2-BD59-A6C34878D82A}">
                    <a16:rowId xmlns:a16="http://schemas.microsoft.com/office/drawing/2014/main" val="777592668"/>
                  </a:ext>
                </a:extLst>
              </a:tr>
            </a:tbl>
          </a:graphicData>
        </a:graphic>
      </p:graphicFrame>
    </p:spTree>
    <p:extLst>
      <p:ext uri="{BB962C8B-B14F-4D97-AF65-F5344CB8AC3E}">
        <p14:creationId xmlns:p14="http://schemas.microsoft.com/office/powerpoint/2010/main" val="365196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A51C36-F7BA-4EA4-9EC5-0AB735A086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
        <p:nvSpPr>
          <p:cNvPr id="4" name="Text Placeholder 3">
            <a:extLst>
              <a:ext uri="{FF2B5EF4-FFF2-40B4-BE49-F238E27FC236}">
                <a16:creationId xmlns:a16="http://schemas.microsoft.com/office/drawing/2014/main" id="{1A95F22D-076A-49B3-B07F-271879FC4798}"/>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893C5911-77EF-45FF-A9FB-717281B2F271}"/>
              </a:ext>
            </a:extLst>
          </p:cNvPr>
          <p:cNvGraphicFramePr>
            <a:graphicFrameLocks noGrp="1"/>
          </p:cNvGraphicFramePr>
          <p:nvPr>
            <p:extLst>
              <p:ext uri="{D42A27DB-BD31-4B8C-83A1-F6EECF244321}">
                <p14:modId xmlns:p14="http://schemas.microsoft.com/office/powerpoint/2010/main" val="3232026199"/>
              </p:ext>
            </p:extLst>
          </p:nvPr>
        </p:nvGraphicFramePr>
        <p:xfrm>
          <a:off x="1072444" y="357483"/>
          <a:ext cx="10067064" cy="4935257"/>
        </p:xfrm>
        <a:graphic>
          <a:graphicData uri="http://schemas.openxmlformats.org/drawingml/2006/table">
            <a:tbl>
              <a:tblPr firstRow="1" bandRow="1">
                <a:tableStyleId>{C623AC06-ED6D-4E09-9816-F6ED6F276C51}</a:tableStyleId>
              </a:tblPr>
              <a:tblGrid>
                <a:gridCol w="3355688">
                  <a:extLst>
                    <a:ext uri="{9D8B030D-6E8A-4147-A177-3AD203B41FA5}">
                      <a16:colId xmlns:a16="http://schemas.microsoft.com/office/drawing/2014/main" val="3606793841"/>
                    </a:ext>
                  </a:extLst>
                </a:gridCol>
                <a:gridCol w="3355688">
                  <a:extLst>
                    <a:ext uri="{9D8B030D-6E8A-4147-A177-3AD203B41FA5}">
                      <a16:colId xmlns:a16="http://schemas.microsoft.com/office/drawing/2014/main" val="2912122739"/>
                    </a:ext>
                  </a:extLst>
                </a:gridCol>
                <a:gridCol w="3355688">
                  <a:extLst>
                    <a:ext uri="{9D8B030D-6E8A-4147-A177-3AD203B41FA5}">
                      <a16:colId xmlns:a16="http://schemas.microsoft.com/office/drawing/2014/main" val="3602378598"/>
                    </a:ext>
                  </a:extLst>
                </a:gridCol>
              </a:tblGrid>
              <a:tr h="1316971">
                <a:tc>
                  <a:txBody>
                    <a:bodyPr/>
                    <a:lstStyle/>
                    <a:p>
                      <a:pPr rtl="0" fontAlgn="base"/>
                      <a:r>
                        <a:rPr lang="en-US">
                          <a:effectLst/>
                        </a:rPr>
                        <a:t>What is a good place to get started?​​</a:t>
                      </a:r>
                    </a:p>
                    <a:p>
                      <a:pPr rtl="0" fontAlgn="base"/>
                      <a:r>
                        <a:rPr lang="en-US">
                          <a:effectLst/>
                        </a:rPr>
                        <a:t>​​</a:t>
                      </a:r>
                      <a:br>
                        <a:rPr lang="en-US">
                          <a:effectLst/>
                        </a:rPr>
                      </a:br>
                      <a:r>
                        <a:rPr lang="en-US">
                          <a:effectLst/>
                        </a:rPr>
                        <a:t>​​</a:t>
                      </a:r>
                    </a:p>
                  </a:txBody>
                  <a:tcPr/>
                </a:tc>
                <a:tc>
                  <a:txBody>
                    <a:bodyPr/>
                    <a:lstStyle/>
                    <a:p>
                      <a:pPr rtl="0" fontAlgn="base"/>
                      <a:r>
                        <a:rPr lang="en-US">
                          <a:effectLst/>
                        </a:rPr>
                        <a:t>Play around with the power train blockset. Go through it, see how it all works; change the inputs and see what happens. ​​</a:t>
                      </a:r>
                    </a:p>
                    <a:p>
                      <a:pPr rtl="0" fontAlgn="base"/>
                      <a:r>
                        <a:rPr lang="en-US">
                          <a:effectLst/>
                        </a:rPr>
                        <a:t>​​</a:t>
                      </a:r>
                      <a:br>
                        <a:rPr lang="en-US">
                          <a:effectLst/>
                        </a:rPr>
                      </a:br>
                      <a:r>
                        <a:rPr lang="en-US">
                          <a:effectLst/>
                        </a:rPr>
                        <a:t>​​</a:t>
                      </a:r>
                    </a:p>
                  </a:txBody>
                  <a:tcPr/>
                </a:tc>
                <a:tc>
                  <a:txBody>
                    <a:bodyPr/>
                    <a:lstStyle/>
                    <a:p>
                      <a:pPr rtl="0" fontAlgn="base"/>
                      <a:r>
                        <a:rPr lang="en-US">
                          <a:effectLst/>
                        </a:rPr>
                        <a:t>​​</a:t>
                      </a:r>
                      <a:br>
                        <a:rPr lang="en-US">
                          <a:effectLst/>
                        </a:rPr>
                      </a:br>
                      <a:r>
                        <a:rPr lang="en-US">
                          <a:effectLst/>
                        </a:rPr>
                        <a:t>​​</a:t>
                      </a:r>
                    </a:p>
                  </a:txBody>
                  <a:tcPr/>
                </a:tc>
                <a:extLst>
                  <a:ext uri="{0D108BD9-81ED-4DB2-BD59-A6C34878D82A}">
                    <a16:rowId xmlns:a16="http://schemas.microsoft.com/office/drawing/2014/main" val="1907790742"/>
                  </a:ext>
                </a:extLst>
              </a:tr>
              <a:tr h="1316971">
                <a:tc>
                  <a:txBody>
                    <a:bodyPr/>
                    <a:lstStyle/>
                    <a:p>
                      <a:pPr rtl="0" fontAlgn="base"/>
                      <a:r>
                        <a:rPr lang="en-US">
                          <a:effectLst/>
                        </a:rPr>
                        <a:t>What can we do while we wait for the blockset?​​</a:t>
                      </a:r>
                      <a:br>
                        <a:rPr lang="en-US">
                          <a:effectLst/>
                        </a:rPr>
                      </a:br>
                      <a:r>
                        <a:rPr lang="en-US">
                          <a:effectLst/>
                        </a:rPr>
                        <a:t>​​</a:t>
                      </a:r>
                      <a:br>
                        <a:rPr lang="en-US">
                          <a:effectLst/>
                        </a:rPr>
                      </a:br>
                      <a:r>
                        <a:rPr lang="en-US">
                          <a:effectLst/>
                        </a:rPr>
                        <a:t>​​</a:t>
                      </a:r>
                    </a:p>
                  </a:txBody>
                  <a:tcPr/>
                </a:tc>
                <a:tc>
                  <a:txBody>
                    <a:bodyPr/>
                    <a:lstStyle/>
                    <a:p>
                      <a:pPr rtl="0" fontAlgn="base"/>
                      <a:r>
                        <a:rPr lang="en-US">
                          <a:effectLst/>
                        </a:rPr>
                        <a:t>There are apps on the market to record your car’s information [ on the throttle and wastegate], that information will help get started​​</a:t>
                      </a:r>
                      <a:br>
                        <a:rPr lang="en-US">
                          <a:effectLst/>
                        </a:rPr>
                      </a:br>
                      <a:r>
                        <a:rPr lang="en-US">
                          <a:effectLst/>
                        </a:rPr>
                        <a:t>​​</a:t>
                      </a:r>
                      <a:br>
                        <a:rPr lang="en-US">
                          <a:effectLst/>
                        </a:rPr>
                      </a:br>
                      <a:r>
                        <a:rPr lang="en-US">
                          <a:effectLst/>
                        </a:rPr>
                        <a:t>​​</a:t>
                      </a:r>
                    </a:p>
                  </a:txBody>
                  <a:tcPr/>
                </a:tc>
                <a:tc>
                  <a:txBody>
                    <a:bodyPr/>
                    <a:lstStyle/>
                    <a:p>
                      <a:pPr rtl="0" fontAlgn="base"/>
                      <a:r>
                        <a:rPr lang="en-US">
                          <a:effectLst/>
                        </a:rPr>
                        <a:t>Our model results can be compared to physical systems​​</a:t>
                      </a:r>
                    </a:p>
                    <a:p>
                      <a:pPr rtl="0" fontAlgn="base"/>
                      <a:r>
                        <a:rPr lang="en-US">
                          <a:effectLst/>
                        </a:rPr>
                        <a:t>​​</a:t>
                      </a:r>
                      <a:br>
                        <a:rPr lang="en-US">
                          <a:effectLst/>
                        </a:rPr>
                      </a:br>
                      <a:r>
                        <a:rPr lang="en-US">
                          <a:effectLst/>
                        </a:rPr>
                        <a:t>​​</a:t>
                      </a:r>
                    </a:p>
                  </a:txBody>
                  <a:tcPr/>
                </a:tc>
                <a:extLst>
                  <a:ext uri="{0D108BD9-81ED-4DB2-BD59-A6C34878D82A}">
                    <a16:rowId xmlns:a16="http://schemas.microsoft.com/office/drawing/2014/main" val="102192065"/>
                  </a:ext>
                </a:extLst>
              </a:tr>
              <a:tr h="2192057">
                <a:tc>
                  <a:txBody>
                    <a:bodyPr/>
                    <a:lstStyle/>
                    <a:p>
                      <a:pPr rtl="0" fontAlgn="base"/>
                      <a:r>
                        <a:rPr lang="en-US">
                          <a:effectLst/>
                        </a:rPr>
                        <a:t>What is the best way to simulate our controller within the system?​​</a:t>
                      </a:r>
                    </a:p>
                    <a:p>
                      <a:pPr rtl="0" fontAlgn="base"/>
                      <a:r>
                        <a:rPr lang="en-US">
                          <a:effectLst/>
                        </a:rPr>
                        <a:t>​​</a:t>
                      </a:r>
                      <a:br>
                        <a:rPr lang="en-US">
                          <a:effectLst/>
                        </a:rPr>
                      </a:br>
                      <a:r>
                        <a:rPr lang="en-US">
                          <a:effectLst/>
                        </a:rPr>
                        <a:t>​​</a:t>
                      </a:r>
                    </a:p>
                  </a:txBody>
                  <a:tcPr/>
                </a:tc>
                <a:tc>
                  <a:txBody>
                    <a:bodyPr/>
                    <a:lstStyle/>
                    <a:p>
                      <a:pPr rtl="0" fontAlgn="base"/>
                      <a:r>
                        <a:rPr lang="en-US">
                          <a:effectLst/>
                        </a:rPr>
                        <a:t>The powertrain blockset and Simulink can be used to simulate the system. We will look into getting the group access to GT Power as it has more specific engine models and GT Power is used the most in the industry for these types of simulations.​​</a:t>
                      </a:r>
                    </a:p>
                    <a:p>
                      <a:pPr rtl="0" fontAlgn="base"/>
                      <a:r>
                        <a:rPr lang="en-US">
                          <a:effectLst/>
                        </a:rPr>
                        <a:t>​​</a:t>
                      </a:r>
                      <a:br>
                        <a:rPr lang="en-US">
                          <a:effectLst/>
                        </a:rPr>
                      </a:br>
                      <a:r>
                        <a:rPr lang="en-US">
                          <a:effectLst/>
                        </a:rPr>
                        <a:t>​​</a:t>
                      </a:r>
                    </a:p>
                  </a:txBody>
                  <a:tcPr/>
                </a:tc>
                <a:tc>
                  <a:txBody>
                    <a:bodyPr/>
                    <a:lstStyle/>
                    <a:p>
                      <a:pPr rtl="0" fontAlgn="base"/>
                      <a:r>
                        <a:rPr lang="en-US">
                          <a:effectLst/>
                        </a:rPr>
                        <a:t>Use powertrain blockset and Simulink for simulations and perhaps GT Power later on in the project. ​​</a:t>
                      </a:r>
                    </a:p>
                    <a:p>
                      <a:pPr rtl="0" fontAlgn="base"/>
                      <a:r>
                        <a:rPr lang="en-US">
                          <a:effectLst/>
                        </a:rPr>
                        <a:t>​​</a:t>
                      </a:r>
                      <a:br>
                        <a:rPr lang="en-US">
                          <a:effectLst/>
                        </a:rPr>
                      </a:br>
                      <a:r>
                        <a:rPr lang="en-US">
                          <a:effectLst/>
                        </a:rPr>
                        <a:t>​​</a:t>
                      </a:r>
                      <a:br>
                        <a:rPr lang="en-US">
                          <a:effectLst/>
                        </a:rPr>
                      </a:br>
                      <a:r>
                        <a:rPr lang="en-US">
                          <a:effectLst/>
                        </a:rPr>
                        <a:t>​​</a:t>
                      </a:r>
                    </a:p>
                  </a:txBody>
                  <a:tcPr/>
                </a:tc>
                <a:extLst>
                  <a:ext uri="{0D108BD9-81ED-4DB2-BD59-A6C34878D82A}">
                    <a16:rowId xmlns:a16="http://schemas.microsoft.com/office/drawing/2014/main" val="3557677051"/>
                  </a:ext>
                </a:extLst>
              </a:tr>
            </a:tbl>
          </a:graphicData>
        </a:graphic>
      </p:graphicFrame>
    </p:spTree>
    <p:extLst>
      <p:ext uri="{BB962C8B-B14F-4D97-AF65-F5344CB8AC3E}">
        <p14:creationId xmlns:p14="http://schemas.microsoft.com/office/powerpoint/2010/main" val="160681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7B09C"/>
              </a:buClr>
              <a:buSzPts val="6000"/>
              <a:buFont typeface="Arial"/>
              <a:buNone/>
            </a:pPr>
            <a:r>
              <a:rPr lang="en-US"/>
              <a:t>Objective</a:t>
            </a:r>
            <a:endParaRP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4</a:t>
            </a:r>
          </a:p>
        </p:txBody>
      </p:sp>
      <p:sp>
        <p:nvSpPr>
          <p:cNvPr id="2" name="Rounded Rectangle 1"/>
          <p:cNvSpPr/>
          <p:nvPr/>
        </p:nvSpPr>
        <p:spPr>
          <a:xfrm>
            <a:off x="1922259" y="1954111"/>
            <a:ext cx="8687145" cy="3429014"/>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50000"/>
              </a:lnSpc>
              <a:spcAft>
                <a:spcPts val="600"/>
              </a:spcAft>
            </a:pPr>
            <a:r>
              <a:rPr lang="en-US" sz="3000">
                <a:solidFill>
                  <a:schemeClr val="tx1"/>
                </a:solidFill>
                <a:ea typeface="Calibri"/>
                <a:cs typeface="Calibri"/>
                <a:sym typeface="Calibri"/>
              </a:rPr>
              <a:t>Create and implement a Multi-Input Multi-Output control system that works with the current system to improve the throttle and wastegate control in the MathWorks Powertrain </a:t>
            </a:r>
            <a:r>
              <a:rPr lang="en-US" sz="3000" err="1">
                <a:solidFill>
                  <a:schemeClr val="tx1"/>
                </a:solidFill>
                <a:ea typeface="Calibri"/>
                <a:cs typeface="Calibri"/>
                <a:sym typeface="Calibri"/>
              </a:rPr>
              <a:t>Blockset</a:t>
            </a:r>
            <a:r>
              <a:rPr lang="en-US" sz="3000">
                <a:solidFill>
                  <a:schemeClr val="tx1"/>
                </a:solidFill>
                <a:ea typeface="Calibri"/>
                <a:cs typeface="Calibri"/>
                <a:sym typeface="Calibri"/>
              </a:rPr>
              <a:t>. </a:t>
            </a:r>
            <a:endParaRPr lang="en-US" sz="2000">
              <a:solidFill>
                <a:schemeClr val="bg1"/>
              </a:solidFill>
              <a:ea typeface="Times New Roman"/>
              <a:cs typeface="Times New Roman"/>
              <a:sym typeface="Times New Roman"/>
            </a:endParaRPr>
          </a:p>
          <a:p>
            <a:endParaRPr lang="en-US"/>
          </a:p>
        </p:txBody>
      </p:sp>
      <p:sp>
        <p:nvSpPr>
          <p:cNvPr id="3" name="Google Shape;205;p3">
            <a:extLst>
              <a:ext uri="{FF2B5EF4-FFF2-40B4-BE49-F238E27FC236}">
                <a16:creationId xmlns:a16="http://schemas.microsoft.com/office/drawing/2014/main" id="{EF1919B9-9013-49F3-9294-22022B2D6BEA}"/>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7B09C"/>
              </a:buClr>
              <a:buSzPts val="6000"/>
              <a:buFont typeface="Arial"/>
              <a:buNone/>
            </a:pPr>
            <a:r>
              <a:rPr lang="en-US"/>
              <a:t>Motivation</a:t>
            </a:r>
            <a:endParaRP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5</a:t>
            </a:r>
            <a:endParaRPr/>
          </a:p>
        </p:txBody>
      </p:sp>
      <p:sp>
        <p:nvSpPr>
          <p:cNvPr id="3" name="TextBox 2"/>
          <p:cNvSpPr txBox="1"/>
          <p:nvPr/>
        </p:nvSpPr>
        <p:spPr>
          <a:xfrm>
            <a:off x="571874" y="1620181"/>
            <a:ext cx="10884089" cy="6647974"/>
          </a:xfrm>
          <a:prstGeom prst="rect">
            <a:avLst/>
          </a:prstGeom>
          <a:noFill/>
        </p:spPr>
        <p:txBody>
          <a:bodyPr wrap="square" lIns="91440" tIns="45720" rIns="91440" bIns="45720" rtlCol="0" anchor="t">
            <a:spAutoFit/>
          </a:bodyPr>
          <a:lstStyle/>
          <a:p>
            <a:endParaRPr lang="en-US"/>
          </a:p>
          <a:p>
            <a:r>
              <a:rPr lang="en-US" sz="2400"/>
              <a:t>- Internal combustion engines will be prevalent for the foreseeable future.</a:t>
            </a:r>
          </a:p>
          <a:p>
            <a:endParaRPr lang="en-US" sz="2400"/>
          </a:p>
          <a:p>
            <a:r>
              <a:rPr lang="en-US" sz="2400"/>
              <a:t>- Continue to improve performance, fuel economy, and emissions to stay viable.</a:t>
            </a:r>
          </a:p>
          <a:p>
            <a:endParaRPr lang="en-US" sz="2400"/>
          </a:p>
          <a:p>
            <a:r>
              <a:rPr lang="en-US" sz="2400"/>
              <a:t>- General Motors has an engine line implementing torque-tracking model predictive control (MPC). </a:t>
            </a:r>
            <a:endParaRPr lang="en-US"/>
          </a:p>
          <a:p>
            <a:endParaRPr lang="en-US"/>
          </a:p>
          <a:p>
            <a:r>
              <a:rPr lang="en-US" sz="2400"/>
              <a:t>- MathWorks wants a torque-tracking MPC to be added to their engine dynamometer simulation to be able to design a broad range of engines.</a:t>
            </a:r>
            <a:br>
              <a:rPr lang="en-US"/>
            </a:b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146592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title"/>
          </p:nvPr>
        </p:nvSpPr>
        <p:spPr>
          <a:xfrm>
            <a:off x="831850" y="689825"/>
            <a:ext cx="10515600" cy="1266900"/>
          </a:xfrm>
          <a:prstGeom prst="rect">
            <a:avLst/>
          </a:prstGeom>
          <a:noFill/>
          <a:ln>
            <a:noFill/>
          </a:ln>
        </p:spPr>
        <p:txBody>
          <a:bodyPr spcFirstLastPara="1" wrap="square" lIns="91425" tIns="45700" rIns="91425" bIns="45700" anchor="b" anchorCtr="0">
            <a:normAutofit/>
          </a:bodyPr>
          <a:lstStyle/>
          <a:p>
            <a:r>
              <a:rPr lang="en-US"/>
              <a:t>Key Markets</a:t>
            </a:r>
            <a:endParaRPr/>
          </a:p>
        </p:txBody>
      </p:sp>
      <p:sp>
        <p:nvSpPr>
          <p:cNvPr id="263" name="Google Shape;263;p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6</a:t>
            </a:r>
            <a:endParaRPr/>
          </a:p>
        </p:txBody>
      </p:sp>
      <p:sp>
        <p:nvSpPr>
          <p:cNvPr id="4" name="Rounded Rectangle 1"/>
          <p:cNvSpPr/>
          <p:nvPr/>
        </p:nvSpPr>
        <p:spPr>
          <a:xfrm>
            <a:off x="2111905" y="2060296"/>
            <a:ext cx="3464935" cy="16260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Engine Manufacturers</a:t>
            </a:r>
          </a:p>
        </p:txBody>
      </p:sp>
      <p:sp>
        <p:nvSpPr>
          <p:cNvPr id="5" name="Rounded Rectangle 5"/>
          <p:cNvSpPr/>
          <p:nvPr/>
        </p:nvSpPr>
        <p:spPr>
          <a:xfrm>
            <a:off x="6546454" y="2060295"/>
            <a:ext cx="3464935" cy="16260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Emissions Test Agencies</a:t>
            </a:r>
          </a:p>
        </p:txBody>
      </p:sp>
      <p:sp>
        <p:nvSpPr>
          <p:cNvPr id="9" name="Rounded Rectangle 6"/>
          <p:cNvSpPr/>
          <p:nvPr/>
        </p:nvSpPr>
        <p:spPr>
          <a:xfrm>
            <a:off x="2111905" y="3912477"/>
            <a:ext cx="3464935" cy="16260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Engine Simulation Technology </a:t>
            </a:r>
            <a:endParaRPr lang="en-US"/>
          </a:p>
          <a:p>
            <a:pPr algn="ctr"/>
            <a:r>
              <a:rPr lang="en-US" sz="3000"/>
              <a:t>(GT Power)</a:t>
            </a:r>
          </a:p>
        </p:txBody>
      </p:sp>
      <p:sp>
        <p:nvSpPr>
          <p:cNvPr id="10" name="Rounded Rectangle 7"/>
          <p:cNvSpPr/>
          <p:nvPr/>
        </p:nvSpPr>
        <p:spPr>
          <a:xfrm>
            <a:off x="6546454" y="3912477"/>
            <a:ext cx="3464935" cy="1626088"/>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Research</a:t>
            </a:r>
          </a:p>
        </p:txBody>
      </p:sp>
      <p:sp>
        <p:nvSpPr>
          <p:cNvPr id="3" name="Google Shape;205;p3">
            <a:extLst>
              <a:ext uri="{FF2B5EF4-FFF2-40B4-BE49-F238E27FC236}">
                <a16:creationId xmlns:a16="http://schemas.microsoft.com/office/drawing/2014/main" id="{CE57D276-8C7C-4D7D-B312-863856EE1380}"/>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357571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6900F552-299E-4B4E-93AD-B45FC5C45232}"/>
              </a:ext>
            </a:extLst>
          </p:cNvPr>
          <p:cNvPicPr>
            <a:picLocks noChangeAspect="1"/>
          </p:cNvPicPr>
          <p:nvPr/>
        </p:nvPicPr>
        <p:blipFill rotWithShape="1">
          <a:blip r:embed="rId3"/>
          <a:srcRect t="12527" r="1156" b="9287"/>
          <a:stretch/>
        </p:blipFill>
        <p:spPr>
          <a:xfrm>
            <a:off x="1859946" y="1521297"/>
            <a:ext cx="8119394" cy="4313992"/>
          </a:xfrm>
          <a:prstGeom prst="rect">
            <a:avLst/>
          </a:prstGeom>
        </p:spPr>
      </p:pic>
      <p:sp>
        <p:nvSpPr>
          <p:cNvPr id="243" name="Google Shape;243;g9cf8202d31_7_75"/>
          <p:cNvSpPr txBox="1">
            <a:spLocks noGrp="1"/>
          </p:cNvSpPr>
          <p:nvPr>
            <p:ph type="title"/>
          </p:nvPr>
        </p:nvSpPr>
        <p:spPr>
          <a:xfrm>
            <a:off x="831850" y="689825"/>
            <a:ext cx="10515600" cy="83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Key Concepts</a:t>
            </a:r>
            <a:endParaRPr/>
          </a:p>
        </p:txBody>
      </p:sp>
      <p:sp>
        <p:nvSpPr>
          <p:cNvPr id="244" name="Google Shape;244;g9cf8202d31_7_75"/>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7</a:t>
            </a:r>
          </a:p>
        </p:txBody>
      </p:sp>
      <p:sp>
        <p:nvSpPr>
          <p:cNvPr id="3" name="Rectangle 6">
            <a:extLst>
              <a:ext uri="{FF2B5EF4-FFF2-40B4-BE49-F238E27FC236}">
                <a16:creationId xmlns:a16="http://schemas.microsoft.com/office/drawing/2014/main" id="{A49D5A1D-29A2-4691-B3EF-C1F9FE73F8F5}"/>
              </a:ext>
            </a:extLst>
          </p:cNvPr>
          <p:cNvSpPr/>
          <p:nvPr/>
        </p:nvSpPr>
        <p:spPr>
          <a:xfrm>
            <a:off x="5389449" y="3629213"/>
            <a:ext cx="941293" cy="502024"/>
          </a:xfrm>
          <a:prstGeom prst="rect">
            <a:avLst/>
          </a:prstGeom>
          <a:solidFill>
            <a:srgbClr val="C9C5C5"/>
          </a:solidFill>
          <a:ln>
            <a:solidFill>
              <a:srgbClr val="CFC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tx1"/>
                </a:solidFill>
                <a:cs typeface="Arial"/>
              </a:rPr>
              <a:t>Throttle</a:t>
            </a:r>
            <a:endParaRPr lang="en-US"/>
          </a:p>
        </p:txBody>
      </p:sp>
      <p:sp>
        <p:nvSpPr>
          <p:cNvPr id="6" name="Oval 7">
            <a:extLst>
              <a:ext uri="{FF2B5EF4-FFF2-40B4-BE49-F238E27FC236}">
                <a16:creationId xmlns:a16="http://schemas.microsoft.com/office/drawing/2014/main" id="{94F79E85-A564-493B-ADFB-F1D54DCFE5CA}"/>
              </a:ext>
            </a:extLst>
          </p:cNvPr>
          <p:cNvSpPr/>
          <p:nvPr/>
        </p:nvSpPr>
        <p:spPr>
          <a:xfrm>
            <a:off x="5388889" y="3592791"/>
            <a:ext cx="914400" cy="5737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8">
            <a:extLst>
              <a:ext uri="{FF2B5EF4-FFF2-40B4-BE49-F238E27FC236}">
                <a16:creationId xmlns:a16="http://schemas.microsoft.com/office/drawing/2014/main" id="{5625EEB7-A717-4118-AB17-BD501ECB309C}"/>
              </a:ext>
            </a:extLst>
          </p:cNvPr>
          <p:cNvSpPr/>
          <p:nvPr/>
        </p:nvSpPr>
        <p:spPr>
          <a:xfrm>
            <a:off x="8520890" y="4821952"/>
            <a:ext cx="1030941" cy="600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05;p3">
            <a:extLst>
              <a:ext uri="{FF2B5EF4-FFF2-40B4-BE49-F238E27FC236}">
                <a16:creationId xmlns:a16="http://schemas.microsoft.com/office/drawing/2014/main" id="{560E057D-8479-4960-BE6F-76E616045589}"/>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5" name="Google Shape;245;g9cf8202d31_7_75"/>
          <p:cNvPicPr preferRelativeResize="0"/>
          <p:nvPr/>
        </p:nvPicPr>
        <p:blipFill rotWithShape="1">
          <a:blip r:embed="rId3">
            <a:alphaModFix/>
          </a:blip>
          <a:srcRect l="2808" t="21090" r="50304"/>
          <a:stretch/>
        </p:blipFill>
        <p:spPr>
          <a:xfrm>
            <a:off x="6504015" y="2600047"/>
            <a:ext cx="4276279" cy="3145600"/>
          </a:xfrm>
          <a:prstGeom prst="rect">
            <a:avLst/>
          </a:prstGeom>
          <a:noFill/>
          <a:ln>
            <a:noFill/>
          </a:ln>
        </p:spPr>
      </p:pic>
      <p:sp>
        <p:nvSpPr>
          <p:cNvPr id="243" name="Google Shape;243;g9cf8202d31_7_75"/>
          <p:cNvSpPr txBox="1">
            <a:spLocks noGrp="1"/>
          </p:cNvSpPr>
          <p:nvPr>
            <p:ph type="title"/>
          </p:nvPr>
        </p:nvSpPr>
        <p:spPr>
          <a:xfrm>
            <a:off x="831850" y="689825"/>
            <a:ext cx="10515600" cy="83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Key Concepts</a:t>
            </a:r>
            <a:endParaRPr/>
          </a:p>
        </p:txBody>
      </p:sp>
      <p:sp>
        <p:nvSpPr>
          <p:cNvPr id="244" name="Google Shape;244;g9cf8202d31_7_75"/>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8</a:t>
            </a:r>
          </a:p>
        </p:txBody>
      </p:sp>
      <p:sp>
        <p:nvSpPr>
          <p:cNvPr id="2" name="Google Shape;205;p3">
            <a:extLst>
              <a:ext uri="{FF2B5EF4-FFF2-40B4-BE49-F238E27FC236}">
                <a16:creationId xmlns:a16="http://schemas.microsoft.com/office/drawing/2014/main" id="{35DFD67C-4124-4189-B714-D04C6264B7F4}"/>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pic>
        <p:nvPicPr>
          <p:cNvPr id="248" name="Google Shape;248;g9cf8202d31_7_75"/>
          <p:cNvPicPr preferRelativeResize="0"/>
          <p:nvPr/>
        </p:nvPicPr>
        <p:blipFill>
          <a:blip r:embed="rId4">
            <a:alphaModFix/>
          </a:blip>
          <a:stretch>
            <a:fillRect/>
          </a:stretch>
        </p:blipFill>
        <p:spPr>
          <a:xfrm>
            <a:off x="1580345" y="2445722"/>
            <a:ext cx="3343326" cy="3299925"/>
          </a:xfrm>
          <a:prstGeom prst="rect">
            <a:avLst/>
          </a:prstGeom>
          <a:noFill/>
          <a:ln>
            <a:noFill/>
          </a:ln>
        </p:spPr>
      </p:pic>
      <p:sp>
        <p:nvSpPr>
          <p:cNvPr id="10" name="Rounded Rectangle 9"/>
          <p:cNvSpPr/>
          <p:nvPr/>
        </p:nvSpPr>
        <p:spPr>
          <a:xfrm>
            <a:off x="1979271" y="1552168"/>
            <a:ext cx="2051444" cy="893554"/>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Throttle</a:t>
            </a:r>
          </a:p>
        </p:txBody>
      </p:sp>
      <p:sp>
        <p:nvSpPr>
          <p:cNvPr id="17" name="Rounded Rectangle 16"/>
          <p:cNvSpPr/>
          <p:nvPr/>
        </p:nvSpPr>
        <p:spPr>
          <a:xfrm>
            <a:off x="7588718" y="1528025"/>
            <a:ext cx="2106872" cy="917697"/>
          </a:xfrm>
          <a:prstGeom prst="roundRect">
            <a:avLst/>
          </a:prstGeom>
          <a:solidFill>
            <a:srgbClr val="3F9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err="1"/>
              <a:t>Wastegate</a:t>
            </a:r>
            <a:endParaRPr lang="en-US" sz="3000"/>
          </a:p>
        </p:txBody>
      </p:sp>
    </p:spTree>
    <p:extLst>
      <p:ext uri="{BB962C8B-B14F-4D97-AF65-F5344CB8AC3E}">
        <p14:creationId xmlns:p14="http://schemas.microsoft.com/office/powerpoint/2010/main" val="296461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9cf8202d31_7_54"/>
          <p:cNvSpPr txBox="1">
            <a:spLocks noGrp="1"/>
          </p:cNvSpPr>
          <p:nvPr>
            <p:ph type="title"/>
          </p:nvPr>
        </p:nvSpPr>
        <p:spPr>
          <a:xfrm>
            <a:off x="831850" y="689825"/>
            <a:ext cx="10515600" cy="83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Key Concepts</a:t>
            </a:r>
          </a:p>
        </p:txBody>
      </p:sp>
      <p:sp>
        <p:nvSpPr>
          <p:cNvPr id="256" name="Google Shape;256;g9cf8202d31_7_5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9</a:t>
            </a:r>
          </a:p>
        </p:txBody>
      </p:sp>
      <p:sp>
        <p:nvSpPr>
          <p:cNvPr id="31" name="Rounded Rectangle 30"/>
          <p:cNvSpPr/>
          <p:nvPr/>
        </p:nvSpPr>
        <p:spPr>
          <a:xfrm>
            <a:off x="1908922" y="2494697"/>
            <a:ext cx="2444750" cy="149347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t>Feed Forward Control</a:t>
            </a:r>
          </a:p>
        </p:txBody>
      </p:sp>
      <p:sp>
        <p:nvSpPr>
          <p:cNvPr id="2" name="Rectangle 4">
            <a:extLst>
              <a:ext uri="{FF2B5EF4-FFF2-40B4-BE49-F238E27FC236}">
                <a16:creationId xmlns:a16="http://schemas.microsoft.com/office/drawing/2014/main" id="{56CC525F-B5A7-4EFC-A33D-24F4F3FD86D3}"/>
              </a:ext>
            </a:extLst>
          </p:cNvPr>
          <p:cNvSpPr/>
          <p:nvPr/>
        </p:nvSpPr>
        <p:spPr>
          <a:xfrm>
            <a:off x="5116973" y="2968650"/>
            <a:ext cx="635000" cy="165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5">
            <a:extLst>
              <a:ext uri="{FF2B5EF4-FFF2-40B4-BE49-F238E27FC236}">
                <a16:creationId xmlns:a16="http://schemas.microsoft.com/office/drawing/2014/main" id="{7C69B8D9-FFFB-4DE8-8615-CD6D1F804949}"/>
              </a:ext>
            </a:extLst>
          </p:cNvPr>
          <p:cNvSpPr/>
          <p:nvPr/>
        </p:nvSpPr>
        <p:spPr>
          <a:xfrm>
            <a:off x="5116973" y="3246556"/>
            <a:ext cx="635000" cy="165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7">
            <a:extLst>
              <a:ext uri="{FF2B5EF4-FFF2-40B4-BE49-F238E27FC236}">
                <a16:creationId xmlns:a16="http://schemas.microsoft.com/office/drawing/2014/main" id="{3649B1FF-8B4A-457B-8389-89953E6B2027}"/>
              </a:ext>
            </a:extLst>
          </p:cNvPr>
          <p:cNvSpPr/>
          <p:nvPr/>
        </p:nvSpPr>
        <p:spPr>
          <a:xfrm>
            <a:off x="6508370" y="1930491"/>
            <a:ext cx="4426457" cy="2799444"/>
          </a:xfrm>
          <a:prstGeom prst="roundRect">
            <a:avLst/>
          </a:prstGeom>
          <a:solidFill>
            <a:srgbClr val="EF812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solidFill>
                  <a:srgbClr val="000000"/>
                </a:solidFill>
                <a:ea typeface="+mn-lt"/>
                <a:cs typeface="+mn-lt"/>
              </a:rPr>
              <a:t>A control method that passes a controlling signal from one point in the system to another to control the output.</a:t>
            </a:r>
            <a:endParaRPr lang="en-US"/>
          </a:p>
        </p:txBody>
      </p:sp>
      <p:sp>
        <p:nvSpPr>
          <p:cNvPr id="5" name="Google Shape;205;p3">
            <a:extLst>
              <a:ext uri="{FF2B5EF4-FFF2-40B4-BE49-F238E27FC236}">
                <a16:creationId xmlns:a16="http://schemas.microsoft.com/office/drawing/2014/main" id="{0B683AFD-8930-4EA8-96F6-586DFDE79596}"/>
              </a:ext>
            </a:extLst>
          </p:cNvPr>
          <p:cNvSpPr txBox="1">
            <a:spLocks/>
          </p:cNvSpPr>
          <p:nvPr/>
        </p:nvSpPr>
        <p:spPr>
          <a:xfrm>
            <a:off x="10363200" y="564015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Frederick Peterson</a:t>
            </a:r>
          </a:p>
        </p:txBody>
      </p:sp>
    </p:spTree>
    <p:extLst>
      <p:ext uri="{BB962C8B-B14F-4D97-AF65-F5344CB8AC3E}">
        <p14:creationId xmlns:p14="http://schemas.microsoft.com/office/powerpoint/2010/main" val="16486305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33</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Engine Controller</vt:lpstr>
      <vt:lpstr>Team 513</vt:lpstr>
      <vt:lpstr>Sponsors and Advisor</vt:lpstr>
      <vt:lpstr>Objective</vt:lpstr>
      <vt:lpstr>Motivation</vt:lpstr>
      <vt:lpstr>Key Markets</vt:lpstr>
      <vt:lpstr>Key Concepts</vt:lpstr>
      <vt:lpstr>Key Concepts</vt:lpstr>
      <vt:lpstr>Key Concepts</vt:lpstr>
      <vt:lpstr>Key Concepts</vt:lpstr>
      <vt:lpstr>Key Concepts</vt:lpstr>
      <vt:lpstr>PowerPoint Presentation</vt:lpstr>
      <vt:lpstr>PowerPoint Presentation</vt:lpstr>
      <vt:lpstr>PowerPoint Presentation</vt:lpstr>
      <vt:lpstr>PowerPoint Presentation</vt:lpstr>
      <vt:lpstr>PowerPoint Presentation</vt:lpstr>
      <vt:lpstr>Dynamometer Torque Response</vt:lpstr>
      <vt:lpstr>Customer Needs</vt:lpstr>
      <vt:lpstr>Customer Needs</vt:lpstr>
      <vt:lpstr>Customer Needs</vt:lpstr>
      <vt:lpstr>Customer Needs</vt:lpstr>
      <vt:lpstr>Customer Needs</vt:lpstr>
      <vt:lpstr>Functional Decomposition</vt:lpstr>
      <vt:lpstr>Functional Decomposition</vt:lpstr>
      <vt:lpstr>Functional Decomposition</vt:lpstr>
      <vt:lpstr>Functional Decomposition</vt:lpstr>
      <vt:lpstr>Functional Decomposition</vt:lpstr>
      <vt:lpstr>Future Work</vt:lpstr>
      <vt:lpstr>Recap</vt:lpstr>
      <vt:lpstr>References</vt:lpstr>
      <vt:lpstr>Questions... </vt:lpstr>
      <vt:lpstr>Backup Slides</vt:lpstr>
      <vt:lpstr>Functional Decomposition: Cross Reference Table</vt:lpstr>
      <vt:lpstr>Customer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 McConomy</dc:creator>
  <cp:revision>1</cp:revision>
  <cp:lastPrinted>2020-10-14T21:39:18Z</cp:lastPrinted>
  <dcterms:created xsi:type="dcterms:W3CDTF">2019-02-05T17:04:43Z</dcterms:created>
  <dcterms:modified xsi:type="dcterms:W3CDTF">2020-10-16T01:27:38Z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